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71" r:id="rId3"/>
  </p:sldMasterIdLst>
  <p:notesMasterIdLst>
    <p:notesMasterId r:id="rId6"/>
  </p:notesMasterIdLst>
  <p:sldIdLst>
    <p:sldId id="9069" r:id="rId4"/>
    <p:sldId id="497" r:id="rId5"/>
    <p:sldId id="9114" r:id="rId7"/>
    <p:sldId id="361" r:id="rId8"/>
    <p:sldId id="9091" r:id="rId9"/>
    <p:sldId id="9102" r:id="rId10"/>
    <p:sldId id="9065" r:id="rId11"/>
    <p:sldId id="9025" r:id="rId12"/>
    <p:sldId id="9147" r:id="rId13"/>
    <p:sldId id="9115" r:id="rId14"/>
    <p:sldId id="9103" r:id="rId15"/>
    <p:sldId id="9116" r:id="rId16"/>
    <p:sldId id="344" r:id="rId17"/>
    <p:sldId id="9117" r:id="rId18"/>
    <p:sldId id="9095" r:id="rId19"/>
    <p:sldId id="9168" r:id="rId20"/>
    <p:sldId id="9150" r:id="rId21"/>
    <p:sldId id="9099" r:id="rId22"/>
    <p:sldId id="9096" r:id="rId23"/>
    <p:sldId id="9151" r:id="rId24"/>
    <p:sldId id="9152" r:id="rId25"/>
    <p:sldId id="9153" r:id="rId26"/>
    <p:sldId id="9154" r:id="rId27"/>
    <p:sldId id="9140" r:id="rId28"/>
    <p:sldId id="9155" r:id="rId29"/>
    <p:sldId id="9134" r:id="rId30"/>
    <p:sldId id="9139" r:id="rId31"/>
    <p:sldId id="9005" r:id="rId32"/>
    <p:sldId id="9030" r:id="rId33"/>
  </p:sldIdLst>
  <p:sldSz cx="12192000" cy="6858000"/>
  <p:notesSz cx="6858000" cy="9144000"/>
  <p:custDataLst>
    <p:tags r:id="rId3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15a33dcb-89f7-4b7e-b702-1fc50e575788}">
          <p14:sldIdLst>
            <p14:sldId id="9069"/>
            <p14:sldId id="497"/>
            <p14:sldId id="9114"/>
            <p14:sldId id="361"/>
            <p14:sldId id="9091"/>
            <p14:sldId id="9102"/>
            <p14:sldId id="9065"/>
            <p14:sldId id="9025"/>
            <p14:sldId id="9147"/>
          </p14:sldIdLst>
        </p14:section>
        <p14:section name="无标题节" id="{2e29a037-9d3d-4b79-8ecc-963ce3656179}">
          <p14:sldIdLst>
            <p14:sldId id="9115"/>
            <p14:sldId id="9103"/>
            <p14:sldId id="9116"/>
            <p14:sldId id="344"/>
            <p14:sldId id="9117"/>
            <p14:sldId id="9095"/>
            <p14:sldId id="9168"/>
            <p14:sldId id="9150"/>
            <p14:sldId id="9099"/>
            <p14:sldId id="9096"/>
            <p14:sldId id="9151"/>
            <p14:sldId id="9152"/>
            <p14:sldId id="9153"/>
            <p14:sldId id="9154"/>
            <p14:sldId id="9140"/>
            <p14:sldId id="9155"/>
            <p14:sldId id="9134"/>
            <p14:sldId id="9139"/>
            <p14:sldId id="9005"/>
            <p14:sldId id="9030"/>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dmin" initials="a"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showPr>
  <p:clrMru>
    <a:srgbClr val="F94A97"/>
    <a:srgbClr val="C1428D"/>
    <a:srgbClr val="C3428E"/>
    <a:srgbClr val="3D3B51"/>
    <a:srgbClr val="5D337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68" d="100"/>
          <a:sy n="68" d="100"/>
        </p:scale>
        <p:origin x="616" y="48"/>
      </p:cViewPr>
      <p:guideLst>
        <p:guide orient="horz" pos="2166"/>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8" Type="http://schemas.openxmlformats.org/officeDocument/2006/relationships/tags" Target="tags/tag2.xml"/><Relationship Id="rId37" Type="http://schemas.openxmlformats.org/officeDocument/2006/relationships/commentAuthors" Target="commentAuthors.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B9CEFEF-D48E-4C92-AA7A-FAFA291E647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C82588-0773-4574-ADAF-A3474DA4F0B1}"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9C82588-0773-4574-ADAF-A3474DA4F0B1}"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F1CB8912-F0BA-4AD8-8415-DA1F26BCB09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79C7E86-76DE-4D38-A718-39A1E655A738}" type="slidenum">
              <a:rPr lang="en-US" smtClean="0"/>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79C7E86-76DE-4D38-A718-39A1E655A738}" type="slidenum">
              <a:rPr lang="en-US" smtClean="0"/>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779C7E86-76DE-4D38-A718-39A1E655A738}" type="slidenum">
              <a:rPr lang="en-US" smtClean="0"/>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11FC198-2D83-4DFC-8CDD-7D23AF44D411}"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4964131" y="1816159"/>
            <a:ext cx="5556847" cy="3225682"/>
          </a:xfrm>
          <a:prstGeom prst="roundRect">
            <a:avLst>
              <a:gd name="adj" fmla="val 12040"/>
            </a:avLst>
          </a:prstGeom>
        </p:spPr>
        <p:txBody>
          <a:bodyPr/>
          <a:lstStyle>
            <a:lvl1pPr marL="0" indent="0">
              <a:buNone/>
              <a:defRPr sz="1800">
                <a:solidFill>
                  <a:schemeClr val="bg1">
                    <a:lumMod val="65000"/>
                  </a:schemeClr>
                </a:solidFill>
              </a:defRPr>
            </a:lvl1pPr>
          </a:lstStyle>
          <a:p>
            <a:r>
              <a:rPr lang="en-US" dirty="0"/>
              <a:t>Image Placeholder</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024">
    <p:spTree>
      <p:nvGrpSpPr>
        <p:cNvPr id="1" name=""/>
        <p:cNvGrpSpPr/>
        <p:nvPr/>
      </p:nvGrpSpPr>
      <p:grpSpPr>
        <a:xfrm>
          <a:off x="0" y="0"/>
          <a:ext cx="0" cy="0"/>
          <a:chOff x="0" y="0"/>
          <a:chExt cx="0" cy="0"/>
        </a:xfrm>
      </p:grpSpPr>
      <p:sp>
        <p:nvSpPr>
          <p:cNvPr id="7" name="Picture Placeholder 3"/>
          <p:cNvSpPr>
            <a:spLocks noGrp="1"/>
          </p:cNvSpPr>
          <p:nvPr>
            <p:ph type="pic" sz="quarter" idx="17" hasCustomPrompt="1"/>
          </p:nvPr>
        </p:nvSpPr>
        <p:spPr>
          <a:xfrm>
            <a:off x="1546223" y="2049802"/>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
        <p:nvSpPr>
          <p:cNvPr id="8" name="Picture Placeholder 3"/>
          <p:cNvSpPr>
            <a:spLocks noGrp="1"/>
          </p:cNvSpPr>
          <p:nvPr>
            <p:ph type="pic" sz="quarter" idx="18" hasCustomPrompt="1"/>
          </p:nvPr>
        </p:nvSpPr>
        <p:spPr>
          <a:xfrm>
            <a:off x="5177169" y="2049802"/>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
        <p:nvSpPr>
          <p:cNvPr id="9" name="Picture Placeholder 3"/>
          <p:cNvSpPr>
            <a:spLocks noGrp="1"/>
          </p:cNvSpPr>
          <p:nvPr>
            <p:ph type="pic" sz="quarter" idx="19" hasCustomPrompt="1"/>
          </p:nvPr>
        </p:nvSpPr>
        <p:spPr>
          <a:xfrm>
            <a:off x="8808115" y="2049802"/>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pic>
        <p:nvPicPr>
          <p:cNvPr id="10" name="图片占位符 7"/>
          <p:cNvPicPr>
            <a:picLocks noChangeAspect="1"/>
          </p:cNvPicPr>
          <p:nvPr userDrawn="1"/>
        </p:nvPicPr>
        <p:blipFill rotWithShape="1">
          <a:blip r:embed="rId2">
            <a:extLst>
              <a:ext uri="{28A0092B-C50C-407E-A947-70E740481C1C}">
                <a14:useLocalDpi xmlns:a14="http://schemas.microsoft.com/office/drawing/2010/main" val="0"/>
              </a:ext>
            </a:extLst>
          </a:blip>
          <a:srcRect t="70000" b="28963"/>
          <a:stretch>
            <a:fillRect/>
          </a:stretch>
        </p:blipFill>
        <p:spPr>
          <a:xfrm>
            <a:off x="0" y="6701424"/>
            <a:ext cx="12192000" cy="1691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0" y="0"/>
            <a:ext cx="7317246" cy="6858000"/>
          </a:xfrm>
          <a:prstGeom prst="rect">
            <a:avLst/>
          </a:prstGeom>
          <a:solidFill>
            <a:schemeClr val="bg1">
              <a:lumMod val="95000"/>
              <a:alpha val="30000"/>
            </a:schemeClr>
          </a:solidFill>
          <a:effectLst/>
        </p:spPr>
        <p:txBody>
          <a:bodyPr/>
          <a:lstStyle>
            <a:lvl1pPr marL="0" indent="0" algn="ctr">
              <a:buNone/>
              <a:defRPr sz="1750">
                <a:solidFill>
                  <a:schemeClr val="bg1">
                    <a:lumMod val="85000"/>
                  </a:schemeClr>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12192000" cy="6858000"/>
          </a:xfrm>
          <a:solidFill>
            <a:schemeClr val="bg2">
              <a:lumMod val="95000"/>
            </a:schemeClr>
          </a:solidFill>
        </p:spPr>
        <p:txBody>
          <a:bodyPr anchor="ctr"/>
          <a:lstStyle>
            <a:lvl1pPr marL="0" indent="0" algn="ctr">
              <a:buNone/>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7" name="Picture Placeholder 8"/>
          <p:cNvSpPr>
            <a:spLocks noGrp="1"/>
          </p:cNvSpPr>
          <p:nvPr>
            <p:ph type="pic" sz="quarter" idx="13"/>
          </p:nvPr>
        </p:nvSpPr>
        <p:spPr>
          <a:xfrm>
            <a:off x="5213486" y="2166154"/>
            <a:ext cx="1765028" cy="1765025"/>
          </a:xfrm>
          <a:custGeom>
            <a:avLst/>
            <a:gdLst>
              <a:gd name="connsiteX0" fmla="*/ 836034 w 2273004"/>
              <a:gd name="connsiteY0" fmla="*/ 0 h 2273004"/>
              <a:gd name="connsiteX1" fmla="*/ 1436970 w 2273004"/>
              <a:gd name="connsiteY1" fmla="*/ 0 h 2273004"/>
              <a:gd name="connsiteX2" fmla="*/ 2273004 w 2273004"/>
              <a:gd name="connsiteY2" fmla="*/ 836034 h 2273004"/>
              <a:gd name="connsiteX3" fmla="*/ 2273004 w 2273004"/>
              <a:gd name="connsiteY3" fmla="*/ 1436970 h 2273004"/>
              <a:gd name="connsiteX4" fmla="*/ 1436970 w 2273004"/>
              <a:gd name="connsiteY4" fmla="*/ 2273004 h 2273004"/>
              <a:gd name="connsiteX5" fmla="*/ 836034 w 2273004"/>
              <a:gd name="connsiteY5" fmla="*/ 2273004 h 2273004"/>
              <a:gd name="connsiteX6" fmla="*/ 0 w 2273004"/>
              <a:gd name="connsiteY6" fmla="*/ 1436970 h 2273004"/>
              <a:gd name="connsiteX7" fmla="*/ 0 w 2273004"/>
              <a:gd name="connsiteY7" fmla="*/ 836034 h 2273004"/>
              <a:gd name="connsiteX8" fmla="*/ 836034 w 2273004"/>
              <a:gd name="connsiteY8" fmla="*/ 0 h 227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3004" h="2273004">
                <a:moveTo>
                  <a:pt x="836034" y="0"/>
                </a:moveTo>
                <a:lnTo>
                  <a:pt x="1436970" y="0"/>
                </a:lnTo>
                <a:cubicBezTo>
                  <a:pt x="1898699" y="0"/>
                  <a:pt x="2273004" y="374305"/>
                  <a:pt x="2273004" y="836034"/>
                </a:cubicBezTo>
                <a:lnTo>
                  <a:pt x="2273004" y="1436970"/>
                </a:lnTo>
                <a:cubicBezTo>
                  <a:pt x="2273004" y="1898699"/>
                  <a:pt x="1898699" y="2273004"/>
                  <a:pt x="1436970" y="2273004"/>
                </a:cubicBezTo>
                <a:lnTo>
                  <a:pt x="836034" y="2273004"/>
                </a:lnTo>
                <a:cubicBezTo>
                  <a:pt x="374305" y="2273004"/>
                  <a:pt x="0" y="1898699"/>
                  <a:pt x="0" y="1436970"/>
                </a:cubicBezTo>
                <a:lnTo>
                  <a:pt x="0" y="836034"/>
                </a:lnTo>
                <a:cubicBezTo>
                  <a:pt x="0" y="374305"/>
                  <a:pt x="374305" y="0"/>
                  <a:pt x="836034" y="0"/>
                </a:cubicBezTo>
                <a:close/>
              </a:path>
            </a:pathLst>
          </a:custGeom>
          <a:solidFill>
            <a:schemeClr val="bg2">
              <a:lumMod val="95000"/>
            </a:schemeClr>
          </a:solidFill>
        </p:spPr>
        <p:txBody>
          <a:bodyPr wrap="square" anchor="ctr">
            <a:noAutofit/>
          </a:bodyPr>
          <a:lstStyle>
            <a:lvl1pPr marL="0" indent="0" algn="ctr">
              <a:buNone/>
              <a:defRPr/>
            </a:lvl1pPr>
          </a:lstStyle>
          <a:p>
            <a:endParaRPr lang="en-US" dirty="0"/>
          </a:p>
        </p:txBody>
      </p:sp>
      <p:sp>
        <p:nvSpPr>
          <p:cNvPr id="9" name="Picture Placeholder 8"/>
          <p:cNvSpPr>
            <a:spLocks noGrp="1"/>
          </p:cNvSpPr>
          <p:nvPr>
            <p:ph type="pic" sz="quarter" idx="15"/>
          </p:nvPr>
        </p:nvSpPr>
        <p:spPr>
          <a:xfrm>
            <a:off x="8852036" y="2166156"/>
            <a:ext cx="1765028" cy="1765025"/>
          </a:xfrm>
          <a:custGeom>
            <a:avLst/>
            <a:gdLst>
              <a:gd name="connsiteX0" fmla="*/ 836034 w 2273004"/>
              <a:gd name="connsiteY0" fmla="*/ 0 h 2273004"/>
              <a:gd name="connsiteX1" fmla="*/ 1436970 w 2273004"/>
              <a:gd name="connsiteY1" fmla="*/ 0 h 2273004"/>
              <a:gd name="connsiteX2" fmla="*/ 2273004 w 2273004"/>
              <a:gd name="connsiteY2" fmla="*/ 836034 h 2273004"/>
              <a:gd name="connsiteX3" fmla="*/ 2273004 w 2273004"/>
              <a:gd name="connsiteY3" fmla="*/ 1436970 h 2273004"/>
              <a:gd name="connsiteX4" fmla="*/ 1436970 w 2273004"/>
              <a:gd name="connsiteY4" fmla="*/ 2273004 h 2273004"/>
              <a:gd name="connsiteX5" fmla="*/ 836034 w 2273004"/>
              <a:gd name="connsiteY5" fmla="*/ 2273004 h 2273004"/>
              <a:gd name="connsiteX6" fmla="*/ 0 w 2273004"/>
              <a:gd name="connsiteY6" fmla="*/ 1436970 h 2273004"/>
              <a:gd name="connsiteX7" fmla="*/ 0 w 2273004"/>
              <a:gd name="connsiteY7" fmla="*/ 836034 h 2273004"/>
              <a:gd name="connsiteX8" fmla="*/ 836034 w 2273004"/>
              <a:gd name="connsiteY8" fmla="*/ 0 h 227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3004" h="2273004">
                <a:moveTo>
                  <a:pt x="836034" y="0"/>
                </a:moveTo>
                <a:lnTo>
                  <a:pt x="1436970" y="0"/>
                </a:lnTo>
                <a:cubicBezTo>
                  <a:pt x="1898699" y="0"/>
                  <a:pt x="2273004" y="374305"/>
                  <a:pt x="2273004" y="836034"/>
                </a:cubicBezTo>
                <a:lnTo>
                  <a:pt x="2273004" y="1436970"/>
                </a:lnTo>
                <a:cubicBezTo>
                  <a:pt x="2273004" y="1898699"/>
                  <a:pt x="1898699" y="2273004"/>
                  <a:pt x="1436970" y="2273004"/>
                </a:cubicBezTo>
                <a:lnTo>
                  <a:pt x="836034" y="2273004"/>
                </a:lnTo>
                <a:cubicBezTo>
                  <a:pt x="374305" y="2273004"/>
                  <a:pt x="0" y="1898699"/>
                  <a:pt x="0" y="1436970"/>
                </a:cubicBezTo>
                <a:lnTo>
                  <a:pt x="0" y="836034"/>
                </a:lnTo>
                <a:cubicBezTo>
                  <a:pt x="0" y="374305"/>
                  <a:pt x="374305" y="0"/>
                  <a:pt x="836034" y="0"/>
                </a:cubicBezTo>
                <a:close/>
              </a:path>
            </a:pathLst>
          </a:custGeom>
          <a:solidFill>
            <a:schemeClr val="bg2">
              <a:lumMod val="95000"/>
            </a:schemeClr>
          </a:solidFill>
        </p:spPr>
        <p:txBody>
          <a:bodyPr wrap="square" anchor="ctr">
            <a:noAutofit/>
          </a:bodyPr>
          <a:lstStyle>
            <a:lvl1pPr marL="0" indent="0" algn="ctr">
              <a:buNone/>
              <a:defRPr/>
            </a:lvl1pPr>
          </a:lstStyle>
          <a:p>
            <a:endParaRPr lang="en-US" dirty="0"/>
          </a:p>
        </p:txBody>
      </p:sp>
      <p:sp>
        <p:nvSpPr>
          <p:cNvPr id="11" name="Picture Placeholder 8"/>
          <p:cNvSpPr>
            <a:spLocks noGrp="1"/>
          </p:cNvSpPr>
          <p:nvPr>
            <p:ph type="pic" sz="quarter" idx="16"/>
          </p:nvPr>
        </p:nvSpPr>
        <p:spPr>
          <a:xfrm>
            <a:off x="1574936" y="2166155"/>
            <a:ext cx="1765028" cy="1765025"/>
          </a:xfrm>
          <a:custGeom>
            <a:avLst/>
            <a:gdLst>
              <a:gd name="connsiteX0" fmla="*/ 836034 w 2273004"/>
              <a:gd name="connsiteY0" fmla="*/ 0 h 2273004"/>
              <a:gd name="connsiteX1" fmla="*/ 1436970 w 2273004"/>
              <a:gd name="connsiteY1" fmla="*/ 0 h 2273004"/>
              <a:gd name="connsiteX2" fmla="*/ 2273004 w 2273004"/>
              <a:gd name="connsiteY2" fmla="*/ 836034 h 2273004"/>
              <a:gd name="connsiteX3" fmla="*/ 2273004 w 2273004"/>
              <a:gd name="connsiteY3" fmla="*/ 1436970 h 2273004"/>
              <a:gd name="connsiteX4" fmla="*/ 1436970 w 2273004"/>
              <a:gd name="connsiteY4" fmla="*/ 2273004 h 2273004"/>
              <a:gd name="connsiteX5" fmla="*/ 836034 w 2273004"/>
              <a:gd name="connsiteY5" fmla="*/ 2273004 h 2273004"/>
              <a:gd name="connsiteX6" fmla="*/ 0 w 2273004"/>
              <a:gd name="connsiteY6" fmla="*/ 1436970 h 2273004"/>
              <a:gd name="connsiteX7" fmla="*/ 0 w 2273004"/>
              <a:gd name="connsiteY7" fmla="*/ 836034 h 2273004"/>
              <a:gd name="connsiteX8" fmla="*/ 836034 w 2273004"/>
              <a:gd name="connsiteY8" fmla="*/ 0 h 227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3004" h="2273004">
                <a:moveTo>
                  <a:pt x="836034" y="0"/>
                </a:moveTo>
                <a:lnTo>
                  <a:pt x="1436970" y="0"/>
                </a:lnTo>
                <a:cubicBezTo>
                  <a:pt x="1898699" y="0"/>
                  <a:pt x="2273004" y="374305"/>
                  <a:pt x="2273004" y="836034"/>
                </a:cubicBezTo>
                <a:lnTo>
                  <a:pt x="2273004" y="1436970"/>
                </a:lnTo>
                <a:cubicBezTo>
                  <a:pt x="2273004" y="1898699"/>
                  <a:pt x="1898699" y="2273004"/>
                  <a:pt x="1436970" y="2273004"/>
                </a:cubicBezTo>
                <a:lnTo>
                  <a:pt x="836034" y="2273004"/>
                </a:lnTo>
                <a:cubicBezTo>
                  <a:pt x="374305" y="2273004"/>
                  <a:pt x="0" y="1898699"/>
                  <a:pt x="0" y="1436970"/>
                </a:cubicBezTo>
                <a:lnTo>
                  <a:pt x="0" y="836034"/>
                </a:lnTo>
                <a:cubicBezTo>
                  <a:pt x="0" y="374305"/>
                  <a:pt x="374305" y="0"/>
                  <a:pt x="836034" y="0"/>
                </a:cubicBezTo>
                <a:close/>
              </a:path>
            </a:pathLst>
          </a:custGeom>
          <a:solidFill>
            <a:schemeClr val="bg2">
              <a:lumMod val="95000"/>
            </a:schemeClr>
          </a:solidFill>
        </p:spPr>
        <p:txBody>
          <a:bodyPr wrap="square" anchor="ctr">
            <a:noAutofit/>
          </a:bodyPr>
          <a:lstStyle>
            <a:lvl1pPr marL="0" indent="0" algn="ctr">
              <a:buNone/>
              <a:defRPr/>
            </a:lvl1pPr>
          </a:lstStyle>
          <a:p>
            <a:endParaRPr lang="en-US" dirty="0"/>
          </a:p>
        </p:txBody>
      </p:sp>
      <p:pic>
        <p:nvPicPr>
          <p:cNvPr id="12" name="图片占位符 7"/>
          <p:cNvPicPr>
            <a:picLocks noChangeAspect="1"/>
          </p:cNvPicPr>
          <p:nvPr userDrawn="1"/>
        </p:nvPicPr>
        <p:blipFill rotWithShape="1">
          <a:blip r:embed="rId2">
            <a:extLst>
              <a:ext uri="{28A0092B-C50C-407E-A947-70E740481C1C}">
                <a14:useLocalDpi xmlns:a14="http://schemas.microsoft.com/office/drawing/2010/main" val="0"/>
              </a:ext>
            </a:extLst>
          </a:blip>
          <a:srcRect t="70000" b="28963"/>
          <a:stretch>
            <a:fillRect/>
          </a:stretch>
        </p:blipFill>
        <p:spPr>
          <a:xfrm>
            <a:off x="0" y="6701424"/>
            <a:ext cx="12192000" cy="1691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75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1" grpId="0" animBg="1"/>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x">
  <p:cSld name="slide-016">
    <p:spTree>
      <p:nvGrpSpPr>
        <p:cNvPr id="1" name=""/>
        <p:cNvGrpSpPr/>
        <p:nvPr/>
      </p:nvGrpSpPr>
      <p:grpSpPr>
        <a:xfrm>
          <a:off x="0" y="0"/>
          <a:ext cx="0" cy="0"/>
          <a:chOff x="0" y="0"/>
          <a:chExt cx="0" cy="0"/>
        </a:xfrm>
      </p:grpSpPr>
      <p:sp>
        <p:nvSpPr>
          <p:cNvPr id="159" name="Shape 159"/>
          <p:cNvSpPr>
            <a:spLocks noGrp="1"/>
          </p:cNvSpPr>
          <p:nvPr>
            <p:ph type="pic" sz="quarter" idx="13" hasCustomPrompt="1"/>
          </p:nvPr>
        </p:nvSpPr>
        <p:spPr>
          <a:xfrm>
            <a:off x="5648366" y="1012924"/>
            <a:ext cx="889001" cy="889001"/>
          </a:xfrm>
          <a:prstGeom prst="ellipse">
            <a:avLst/>
          </a:prstGeom>
          <a:pattFill prst="pct5">
            <a:fgClr>
              <a:schemeClr val="accent1"/>
            </a:fgClr>
            <a:bgClr>
              <a:schemeClr val="tx2"/>
            </a:bgClr>
          </a:pattFill>
        </p:spPr>
        <p:txBody>
          <a:bodyPr lIns="91439" tIns="45719" rIns="91439" bIns="45719" anchor="t">
            <a:noAutofit/>
          </a:bodyPr>
          <a:lstStyle/>
          <a:p>
            <a:r>
              <a:rPr lang="de-DE" dirty="0" err="1"/>
              <a:t>image</a:t>
            </a:r>
            <a:endParaRPr dirty="0"/>
          </a:p>
        </p:txBody>
      </p:sp>
      <p:sp>
        <p:nvSpPr>
          <p:cNvPr id="160" name="Shape 160"/>
          <p:cNvSpPr>
            <a:spLocks noGrp="1"/>
          </p:cNvSpPr>
          <p:nvPr>
            <p:ph type="pic" sz="quarter" idx="14" hasCustomPrompt="1"/>
          </p:nvPr>
        </p:nvSpPr>
        <p:spPr>
          <a:xfrm>
            <a:off x="5645265" y="2888052"/>
            <a:ext cx="889001" cy="889001"/>
          </a:xfrm>
          <a:prstGeom prst="ellipse">
            <a:avLst/>
          </a:prstGeom>
          <a:pattFill prst="pct5">
            <a:fgClr>
              <a:schemeClr val="accent1"/>
            </a:fgClr>
            <a:bgClr>
              <a:schemeClr val="tx2"/>
            </a:bgClr>
          </a:pattFill>
        </p:spPr>
        <p:txBody>
          <a:bodyPr lIns="91439" tIns="45719" rIns="91439" bIns="45719" anchor="t">
            <a:noAutofit/>
          </a:bodyPr>
          <a:lstStyle/>
          <a:p>
            <a:r>
              <a:rPr lang="de-DE" dirty="0" err="1"/>
              <a:t>image</a:t>
            </a:r>
            <a:endParaRPr dirty="0"/>
          </a:p>
        </p:txBody>
      </p:sp>
      <p:sp>
        <p:nvSpPr>
          <p:cNvPr id="161" name="Shape 161"/>
          <p:cNvSpPr>
            <a:spLocks noGrp="1"/>
          </p:cNvSpPr>
          <p:nvPr>
            <p:ph type="pic" sz="quarter" idx="15" hasCustomPrompt="1"/>
          </p:nvPr>
        </p:nvSpPr>
        <p:spPr>
          <a:xfrm>
            <a:off x="5645265" y="4763180"/>
            <a:ext cx="889001" cy="889001"/>
          </a:xfrm>
          <a:prstGeom prst="ellipse">
            <a:avLst/>
          </a:prstGeom>
          <a:pattFill prst="pct5">
            <a:fgClr>
              <a:schemeClr val="accent1">
                <a:lumMod val="60000"/>
                <a:lumOff val="40000"/>
              </a:schemeClr>
            </a:fgClr>
            <a:bgClr>
              <a:schemeClr val="tx2"/>
            </a:bgClr>
          </a:pattFill>
        </p:spPr>
        <p:txBody>
          <a:bodyPr lIns="91439" tIns="45719" rIns="91439" bIns="45719" anchor="t">
            <a:noAutofit/>
          </a:bodyPr>
          <a:lstStyle/>
          <a:p>
            <a:r>
              <a:rPr lang="de-DE" dirty="0" err="1"/>
              <a:t>image</a:t>
            </a:r>
            <a:endParaRPr dirty="0"/>
          </a:p>
        </p:txBody>
      </p:sp>
      <p:sp>
        <p:nvSpPr>
          <p:cNvPr id="162" name="Shape 162"/>
          <p:cNvSpPr>
            <a:spLocks noGrp="1"/>
          </p:cNvSpPr>
          <p:nvPr>
            <p:ph type="sldNum" sz="quarter" idx="2"/>
          </p:nvPr>
        </p:nvSpPr>
        <p:spPr>
          <a:xfrm>
            <a:off x="5944548" y="6540500"/>
            <a:ext cx="296556" cy="287258"/>
          </a:xfrm>
          <a:prstGeom prst="rect">
            <a:avLst/>
          </a:prstGeom>
        </p:spPr>
        <p:txBody>
          <a:bodyPr/>
          <a:lstStyle/>
          <a:p>
            <a:fld id="{86CB4B4D-7CA3-9044-876B-883B54F8677D}" type="slidenum">
              <a:rPr/>
            </a:fld>
            <a:endParaRPr dirty="0"/>
          </a:p>
        </p:txBody>
      </p:sp>
      <p:pic>
        <p:nvPicPr>
          <p:cNvPr id="7" name="图片占位符 7"/>
          <p:cNvPicPr>
            <a:picLocks noChangeAspect="1"/>
          </p:cNvPicPr>
          <p:nvPr userDrawn="1"/>
        </p:nvPicPr>
        <p:blipFill rotWithShape="1">
          <a:blip r:embed="rId2">
            <a:extLst>
              <a:ext uri="{28A0092B-C50C-407E-A947-70E740481C1C}">
                <a14:useLocalDpi xmlns:a14="http://schemas.microsoft.com/office/drawing/2010/main" val="0"/>
              </a:ext>
            </a:extLst>
          </a:blip>
          <a:srcRect t="70000" b="28963"/>
          <a:stretch>
            <a:fillRect/>
          </a:stretch>
        </p:blipFill>
        <p:spPr>
          <a:xfrm>
            <a:off x="0" y="6701424"/>
            <a:ext cx="12192000" cy="1691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4064000" y="441961"/>
            <a:ext cx="4368800" cy="3083564"/>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3954706" y="3801452"/>
            <a:ext cx="4511964" cy="431780"/>
          </a:xfrm>
          <a:prstGeom prst="rect">
            <a:avLst/>
          </a:prstGeom>
        </p:spPr>
        <p:txBody>
          <a:bodyPr vert="horz" lIns="0" tIns="40504" rIns="0" bIns="40504" anchor="ctr"/>
          <a:lstStyle>
            <a:lvl1pPr marL="0" indent="0" algn="ctr">
              <a:lnSpc>
                <a:spcPct val="100000"/>
              </a:lnSpc>
              <a:spcBef>
                <a:spcPts val="0"/>
              </a:spcBef>
              <a:buNone/>
              <a:defRPr sz="4200" b="1">
                <a:solidFill>
                  <a:schemeClr val="bg1"/>
                </a:solidFill>
                <a:latin typeface="Lato Hairline"/>
                <a:cs typeface="Lato Hairline"/>
              </a:defRPr>
            </a:lvl1pPr>
          </a:lstStyle>
          <a:p>
            <a:pPr lvl="0"/>
            <a:r>
              <a:rPr lang="es-ES_tradnl" dirty="0"/>
              <a:t>TITLE HERE</a:t>
            </a:r>
            <a:endParaRPr lang="es-ES_tradnl" dirty="0"/>
          </a:p>
        </p:txBody>
      </p:sp>
      <p:sp>
        <p:nvSpPr>
          <p:cNvPr id="9" name="Text Placeholder 7"/>
          <p:cNvSpPr>
            <a:spLocks noGrp="1"/>
          </p:cNvSpPr>
          <p:nvPr>
            <p:ph type="body" sz="quarter" idx="11" hasCustomPrompt="1"/>
          </p:nvPr>
        </p:nvSpPr>
        <p:spPr>
          <a:xfrm>
            <a:off x="3954706" y="4385250"/>
            <a:ext cx="4511964" cy="228451"/>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3975167" y="4817825"/>
            <a:ext cx="4488039" cy="1536868"/>
          </a:xfrm>
          <a:prstGeom prst="rect">
            <a:avLst/>
          </a:prstGeom>
        </p:spPr>
        <p:txBody>
          <a:bodyPr vert="horz" lIns="0" tIns="0" rIns="0" bIns="0"/>
          <a:lstStyle>
            <a:lvl1pPr marL="0" indent="0" algn="ctr">
              <a:lnSpc>
                <a:spcPct val="130000"/>
              </a:lnSpc>
              <a:buNone/>
              <a:defRPr sz="144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advTm="20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标题和内容">
    <p:bg>
      <p:bgPr>
        <a:gradFill flip="none" rotWithShape="1">
          <a:gsLst>
            <a:gs pos="26000">
              <a:srgbClr val="EBECF0"/>
            </a:gs>
            <a:gs pos="0">
              <a:srgbClr val="D7D9E1"/>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4" name="Rectangle 9"/>
          <p:cNvSpPr/>
          <p:nvPr userDrawn="1"/>
        </p:nvSpPr>
        <p:spPr>
          <a:xfrm>
            <a:off x="11334111" y="322572"/>
            <a:ext cx="487990" cy="287080"/>
          </a:xfrm>
          <a:prstGeom prst="rect">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67" tIns="60932" rIns="121867" bIns="60932" rtlCol="0" anchor="ctr"/>
          <a:lstStyle/>
          <a:p>
            <a:pPr algn="ctr"/>
            <a:endParaRPr lang="en-US" dirty="0"/>
          </a:p>
        </p:txBody>
      </p:sp>
      <p:sp>
        <p:nvSpPr>
          <p:cNvPr id="6" name="Isosceles Triangle 10"/>
          <p:cNvSpPr/>
          <p:nvPr userDrawn="1"/>
        </p:nvSpPr>
        <p:spPr>
          <a:xfrm rot="10610802">
            <a:off x="11339945" y="421699"/>
            <a:ext cx="488787" cy="261867"/>
          </a:xfrm>
          <a:prstGeom prst="triangl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867" tIns="60932" rIns="121867" bIns="60932" rtlCol="0" anchor="ctr"/>
          <a:lstStyle/>
          <a:p>
            <a:pPr algn="ctr"/>
            <a:endParaRPr lang="en-US"/>
          </a:p>
        </p:txBody>
      </p:sp>
      <p:sp>
        <p:nvSpPr>
          <p:cNvPr id="7" name="Slide Number Placeholder 5"/>
          <p:cNvSpPr txBox="1"/>
          <p:nvPr userDrawn="1"/>
        </p:nvSpPr>
        <p:spPr>
          <a:xfrm>
            <a:off x="11359610" y="273266"/>
            <a:ext cx="449453" cy="467469"/>
          </a:xfrm>
          <a:prstGeom prst="rect">
            <a:avLst/>
          </a:prstGeom>
        </p:spPr>
        <p:txBody>
          <a:bodyPr vert="horz" lIns="0" tIns="0" rIns="0" bIns="60932" rtlCol="0" anchor="ctr"/>
          <a:lstStyle>
            <a:defPPr>
              <a:defRPr lang="en-US"/>
            </a:defPPr>
            <a:lvl1pPr marL="0" algn="ctr" defTabSz="457200" rtl="0" eaLnBrk="1" latinLnBrk="0" hangingPunct="1">
              <a:defRPr sz="1200" kern="1200">
                <a:solidFill>
                  <a:schemeClr val="bg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314FFB07-917D-5348-AE2D-F9A4E0AD1751}" type="slidenum">
              <a:rPr lang="en-US" sz="1300" smtClean="0"/>
            </a:fld>
            <a:endParaRPr lang="en-US" sz="1300" dirty="0"/>
          </a:p>
        </p:txBody>
      </p:sp>
      <p:grpSp>
        <p:nvGrpSpPr>
          <p:cNvPr id="8" name="Group 5"/>
          <p:cNvGrpSpPr/>
          <p:nvPr userDrawn="1"/>
        </p:nvGrpSpPr>
        <p:grpSpPr>
          <a:xfrm>
            <a:off x="10702284" y="6309614"/>
            <a:ext cx="298784" cy="294888"/>
            <a:chOff x="4328868" y="5502988"/>
            <a:chExt cx="500307" cy="493774"/>
          </a:xfrm>
        </p:grpSpPr>
        <p:sp>
          <p:nvSpPr>
            <p:cNvPr id="9" name="Freeform 7">
              <a:hlinkClick r:id="" action="ppaction://hlinkshowjump?jump=previousslide"/>
            </p:cNvPr>
            <p:cNvSpPr/>
            <p:nvPr userDrawn="1"/>
          </p:nvSpPr>
          <p:spPr bwMode="auto">
            <a:xfrm>
              <a:off x="4520555"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23" tIns="45711" rIns="91423" bIns="45711" numCol="1" anchor="t" anchorCtr="0" compatLnSpc="1"/>
            <a:lstStyle/>
            <a:p>
              <a:endParaRPr lang="id-ID"/>
            </a:p>
          </p:txBody>
        </p:sp>
        <p:sp>
          <p:nvSpPr>
            <p:cNvPr id="10" name="Freeform 8">
              <a:hlinkClick r:id="" action="ppaction://hlinkshowjump?jump=previous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23" tIns="45711" rIns="91423" bIns="45711" numCol="1" anchor="t" anchorCtr="0" compatLnSpc="1"/>
            <a:lstStyle/>
            <a:p>
              <a:endParaRPr lang="id-ID"/>
            </a:p>
          </p:txBody>
        </p:sp>
      </p:grpSp>
      <p:grpSp>
        <p:nvGrpSpPr>
          <p:cNvPr id="11" name="Group 9"/>
          <p:cNvGrpSpPr/>
          <p:nvPr userDrawn="1"/>
        </p:nvGrpSpPr>
        <p:grpSpPr>
          <a:xfrm flipH="1">
            <a:off x="11484024" y="6309614"/>
            <a:ext cx="298784" cy="294888"/>
            <a:chOff x="4328868" y="5502988"/>
            <a:chExt cx="500307" cy="493774"/>
          </a:xfrm>
        </p:grpSpPr>
        <p:sp>
          <p:nvSpPr>
            <p:cNvPr id="12" name="Freeform 10">
              <a:hlinkClick r:id="" action="ppaction://hlinkshowjump?jump=nextslide"/>
            </p:cNvPr>
            <p:cNvSpPr/>
            <p:nvPr userDrawn="1"/>
          </p:nvSpPr>
          <p:spPr bwMode="auto">
            <a:xfrm>
              <a:off x="4520556" y="5649754"/>
              <a:ext cx="116933" cy="200242"/>
            </a:xfrm>
            <a:custGeom>
              <a:avLst/>
              <a:gdLst>
                <a:gd name="T0" fmla="*/ 417 w 425"/>
                <a:gd name="T1" fmla="*/ 77 h 728"/>
                <a:gd name="T2" fmla="*/ 131 w 425"/>
                <a:gd name="T3" fmla="*/ 364 h 728"/>
                <a:gd name="T4" fmla="*/ 417 w 425"/>
                <a:gd name="T5" fmla="*/ 650 h 728"/>
                <a:gd name="T6" fmla="*/ 425 w 425"/>
                <a:gd name="T7" fmla="*/ 667 h 728"/>
                <a:gd name="T8" fmla="*/ 417 w 425"/>
                <a:gd name="T9" fmla="*/ 684 h 728"/>
                <a:gd name="T10" fmla="*/ 381 w 425"/>
                <a:gd name="T11" fmla="*/ 720 h 728"/>
                <a:gd name="T12" fmla="*/ 364 w 425"/>
                <a:gd name="T13" fmla="*/ 728 h 728"/>
                <a:gd name="T14" fmla="*/ 347 w 425"/>
                <a:gd name="T15" fmla="*/ 720 h 728"/>
                <a:gd name="T16" fmla="*/ 8 w 425"/>
                <a:gd name="T17" fmla="*/ 381 h 728"/>
                <a:gd name="T18" fmla="*/ 0 w 425"/>
                <a:gd name="T19" fmla="*/ 364 h 728"/>
                <a:gd name="T20" fmla="*/ 8 w 425"/>
                <a:gd name="T21" fmla="*/ 347 h 728"/>
                <a:gd name="T22" fmla="*/ 347 w 425"/>
                <a:gd name="T23" fmla="*/ 7 h 728"/>
                <a:gd name="T24" fmla="*/ 364 w 425"/>
                <a:gd name="T25" fmla="*/ 0 h 728"/>
                <a:gd name="T26" fmla="*/ 381 w 425"/>
                <a:gd name="T27" fmla="*/ 7 h 728"/>
                <a:gd name="T28" fmla="*/ 417 w 425"/>
                <a:gd name="T29" fmla="*/ 44 h 728"/>
                <a:gd name="T30" fmla="*/ 425 w 425"/>
                <a:gd name="T31" fmla="*/ 60 h 728"/>
                <a:gd name="T32" fmla="*/ 417 w 425"/>
                <a:gd name="T33" fmla="*/ 77 h 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25" h="728">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chemeClr val="tx1">
                <a:lumMod val="50000"/>
                <a:lumOff val="50000"/>
              </a:schemeClr>
            </a:solidFill>
            <a:ln>
              <a:noFill/>
            </a:ln>
          </p:spPr>
          <p:txBody>
            <a:bodyPr vert="horz" wrap="square" lIns="91423" tIns="45711" rIns="91423" bIns="45711" numCol="1" anchor="t" anchorCtr="0" compatLnSpc="1"/>
            <a:lstStyle/>
            <a:p>
              <a:endParaRPr lang="id-ID"/>
            </a:p>
          </p:txBody>
        </p:sp>
        <p:sp>
          <p:nvSpPr>
            <p:cNvPr id="13" name="Freeform 11">
              <a:hlinkClick r:id="" action="ppaction://hlinkshowjump?jump=nextslide"/>
            </p:cNvPr>
            <p:cNvSpPr>
              <a:spLocks noEditPoints="1"/>
            </p:cNvSpPr>
            <p:nvPr userDrawn="1"/>
          </p:nvSpPr>
          <p:spPr bwMode="auto">
            <a:xfrm>
              <a:off x="4328868" y="5502988"/>
              <a:ext cx="500307" cy="493774"/>
            </a:xfrm>
            <a:custGeom>
              <a:avLst/>
              <a:gdLst>
                <a:gd name="T0" fmla="*/ 2355 w 2753"/>
                <a:gd name="T1" fmla="*/ 114 h 2716"/>
                <a:gd name="T2" fmla="*/ 2639 w 2753"/>
                <a:gd name="T3" fmla="*/ 399 h 2716"/>
                <a:gd name="T4" fmla="*/ 2639 w 2753"/>
                <a:gd name="T5" fmla="*/ 2317 h 2716"/>
                <a:gd name="T6" fmla="*/ 2355 w 2753"/>
                <a:gd name="T7" fmla="*/ 2602 h 2716"/>
                <a:gd name="T8" fmla="*/ 398 w 2753"/>
                <a:gd name="T9" fmla="*/ 2602 h 2716"/>
                <a:gd name="T10" fmla="*/ 113 w 2753"/>
                <a:gd name="T11" fmla="*/ 2317 h 2716"/>
                <a:gd name="T12" fmla="*/ 113 w 2753"/>
                <a:gd name="T13" fmla="*/ 399 h 2716"/>
                <a:gd name="T14" fmla="*/ 398 w 2753"/>
                <a:gd name="T15" fmla="*/ 114 h 2716"/>
                <a:gd name="T16" fmla="*/ 2355 w 2753"/>
                <a:gd name="T17" fmla="*/ 114 h 2716"/>
                <a:gd name="T18" fmla="*/ 2355 w 2753"/>
                <a:gd name="T19" fmla="*/ 0 h 2716"/>
                <a:gd name="T20" fmla="*/ 398 w 2753"/>
                <a:gd name="T21" fmla="*/ 0 h 2716"/>
                <a:gd name="T22" fmla="*/ 0 w 2753"/>
                <a:gd name="T23" fmla="*/ 399 h 2716"/>
                <a:gd name="T24" fmla="*/ 0 w 2753"/>
                <a:gd name="T25" fmla="*/ 2317 h 2716"/>
                <a:gd name="T26" fmla="*/ 398 w 2753"/>
                <a:gd name="T27" fmla="*/ 2716 h 2716"/>
                <a:gd name="T28" fmla="*/ 2355 w 2753"/>
                <a:gd name="T29" fmla="*/ 2716 h 2716"/>
                <a:gd name="T30" fmla="*/ 2753 w 2753"/>
                <a:gd name="T31" fmla="*/ 2317 h 2716"/>
                <a:gd name="T32" fmla="*/ 2753 w 2753"/>
                <a:gd name="T33" fmla="*/ 399 h 2716"/>
                <a:gd name="T34" fmla="*/ 2355 w 2753"/>
                <a:gd name="T35" fmla="*/ 0 h 2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3" h="2716">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chemeClr val="tx1">
                <a:lumMod val="50000"/>
                <a:lumOff val="50000"/>
              </a:schemeClr>
            </a:solidFill>
            <a:ln>
              <a:noFill/>
            </a:ln>
          </p:spPr>
          <p:txBody>
            <a:bodyPr vert="horz" wrap="square" lIns="91423" tIns="45711" rIns="91423" bIns="45711" numCol="1" anchor="t" anchorCtr="0" compatLnSpc="1"/>
            <a:lstStyle/>
            <a:p>
              <a:endParaRPr lang="id-ID"/>
            </a:p>
          </p:txBody>
        </p:sp>
      </p:grpSp>
      <p:cxnSp>
        <p:nvCxnSpPr>
          <p:cNvPr id="14" name="Straight Connector 3"/>
          <p:cNvCxnSpPr/>
          <p:nvPr userDrawn="1"/>
        </p:nvCxnSpPr>
        <p:spPr>
          <a:xfrm>
            <a:off x="10976011" y="6460767"/>
            <a:ext cx="508013" cy="0"/>
          </a:xfrm>
          <a:prstGeom prst="line">
            <a:avLst/>
          </a:prstGeom>
          <a:ln w="12700">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med" p14:dur="700" advClick="0" advTm="0">
        <p:fade/>
      </p:transition>
    </mc:Choice>
    <mc:Fallback>
      <p:transition spd="med" advClick="0" advTm="0">
        <p:fade/>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占位符 7"/>
          <p:cNvPicPr>
            <a:picLocks noChangeAspect="1"/>
          </p:cNvPicPr>
          <p:nvPr userDrawn="1"/>
        </p:nvPicPr>
        <p:blipFill rotWithShape="1">
          <a:blip r:embed="rId2">
            <a:extLst>
              <a:ext uri="{28A0092B-C50C-407E-A947-70E740481C1C}">
                <a14:useLocalDpi xmlns:a14="http://schemas.microsoft.com/office/drawing/2010/main" val="0"/>
              </a:ext>
            </a:extLst>
          </a:blip>
          <a:srcRect t="70000" b="28963"/>
          <a:stretch>
            <a:fillRect/>
          </a:stretch>
        </p:blipFill>
        <p:spPr>
          <a:xfrm>
            <a:off x="0" y="6701424"/>
            <a:ext cx="12192000" cy="1691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5" name="Picture Placeholder 4"/>
          <p:cNvSpPr>
            <a:spLocks noGrp="1"/>
          </p:cNvSpPr>
          <p:nvPr>
            <p:ph type="pic" sz="quarter" idx="10" hasCustomPrompt="1"/>
          </p:nvPr>
        </p:nvSpPr>
        <p:spPr>
          <a:xfrm>
            <a:off x="4964131" y="1816159"/>
            <a:ext cx="5556847" cy="3225682"/>
          </a:xfrm>
          <a:prstGeom prst="roundRect">
            <a:avLst>
              <a:gd name="adj" fmla="val 12040"/>
            </a:avLst>
          </a:prstGeom>
        </p:spPr>
        <p:txBody>
          <a:bodyPr/>
          <a:lstStyle>
            <a:lvl1pPr marL="0" indent="0">
              <a:buNone/>
              <a:defRPr sz="1800">
                <a:solidFill>
                  <a:schemeClr val="bg1">
                    <a:lumMod val="65000"/>
                  </a:schemeClr>
                </a:solidFill>
              </a:defRPr>
            </a:lvl1pPr>
          </a:lstStyle>
          <a:p>
            <a:r>
              <a:rPr lang="en-US" dirty="0"/>
              <a:t>Image Placeholder</a:t>
            </a:r>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slide-024">
    <p:spTree>
      <p:nvGrpSpPr>
        <p:cNvPr id="1" name=""/>
        <p:cNvGrpSpPr/>
        <p:nvPr/>
      </p:nvGrpSpPr>
      <p:grpSpPr>
        <a:xfrm>
          <a:off x="0" y="0"/>
          <a:ext cx="0" cy="0"/>
          <a:chOff x="0" y="0"/>
          <a:chExt cx="0" cy="0"/>
        </a:xfrm>
      </p:grpSpPr>
      <p:sp>
        <p:nvSpPr>
          <p:cNvPr id="7" name="Picture Placeholder 3"/>
          <p:cNvSpPr>
            <a:spLocks noGrp="1"/>
          </p:cNvSpPr>
          <p:nvPr>
            <p:ph type="pic" sz="quarter" idx="17" hasCustomPrompt="1"/>
          </p:nvPr>
        </p:nvSpPr>
        <p:spPr>
          <a:xfrm>
            <a:off x="1546223" y="2049802"/>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
        <p:nvSpPr>
          <p:cNvPr id="8" name="Picture Placeholder 3"/>
          <p:cNvSpPr>
            <a:spLocks noGrp="1"/>
          </p:cNvSpPr>
          <p:nvPr>
            <p:ph type="pic" sz="quarter" idx="18" hasCustomPrompt="1"/>
          </p:nvPr>
        </p:nvSpPr>
        <p:spPr>
          <a:xfrm>
            <a:off x="5177169" y="2049802"/>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sp>
        <p:nvSpPr>
          <p:cNvPr id="9" name="Picture Placeholder 3"/>
          <p:cNvSpPr>
            <a:spLocks noGrp="1"/>
          </p:cNvSpPr>
          <p:nvPr>
            <p:ph type="pic" sz="quarter" idx="19" hasCustomPrompt="1"/>
          </p:nvPr>
        </p:nvSpPr>
        <p:spPr>
          <a:xfrm>
            <a:off x="8808115" y="2049802"/>
            <a:ext cx="1849342" cy="1849340"/>
          </a:xfrm>
          <a:custGeom>
            <a:avLst/>
            <a:gdLst>
              <a:gd name="connsiteX0" fmla="*/ 1090639 w 2181277"/>
              <a:gd name="connsiteY0" fmla="*/ 0 h 2181277"/>
              <a:gd name="connsiteX1" fmla="*/ 1530401 w 2181277"/>
              <a:gd name="connsiteY1" fmla="*/ 181378 h 2181277"/>
              <a:gd name="connsiteX2" fmla="*/ 1999900 w 2181277"/>
              <a:gd name="connsiteY2" fmla="*/ 650877 h 2181277"/>
              <a:gd name="connsiteX3" fmla="*/ 1999900 w 2181277"/>
              <a:gd name="connsiteY3" fmla="*/ 1530401 h 2181277"/>
              <a:gd name="connsiteX4" fmla="*/ 1530401 w 2181277"/>
              <a:gd name="connsiteY4" fmla="*/ 1999900 h 2181277"/>
              <a:gd name="connsiteX5" fmla="*/ 650877 w 2181277"/>
              <a:gd name="connsiteY5" fmla="*/ 1999900 h 2181277"/>
              <a:gd name="connsiteX6" fmla="*/ 181378 w 2181277"/>
              <a:gd name="connsiteY6" fmla="*/ 1530401 h 2181277"/>
              <a:gd name="connsiteX7" fmla="*/ 181378 w 2181277"/>
              <a:gd name="connsiteY7" fmla="*/ 650877 h 2181277"/>
              <a:gd name="connsiteX8" fmla="*/ 650877 w 2181277"/>
              <a:gd name="connsiteY8" fmla="*/ 181378 h 2181277"/>
              <a:gd name="connsiteX9" fmla="*/ 1090639 w 2181277"/>
              <a:gd name="connsiteY9" fmla="*/ 0 h 2181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81277" h="2181277">
                <a:moveTo>
                  <a:pt x="1090639" y="0"/>
                </a:moveTo>
                <a:cubicBezTo>
                  <a:pt x="1250061" y="0"/>
                  <a:pt x="1409483" y="60459"/>
                  <a:pt x="1530401" y="181378"/>
                </a:cubicBezTo>
                <a:lnTo>
                  <a:pt x="1999900" y="650877"/>
                </a:lnTo>
                <a:cubicBezTo>
                  <a:pt x="2241737" y="892714"/>
                  <a:pt x="2241737" y="1288564"/>
                  <a:pt x="1999900" y="1530401"/>
                </a:cubicBezTo>
                <a:lnTo>
                  <a:pt x="1530401" y="1999900"/>
                </a:lnTo>
                <a:cubicBezTo>
                  <a:pt x="1288564" y="2241737"/>
                  <a:pt x="892714" y="2241737"/>
                  <a:pt x="650877" y="1999900"/>
                </a:cubicBezTo>
                <a:lnTo>
                  <a:pt x="181378" y="1530401"/>
                </a:lnTo>
                <a:cubicBezTo>
                  <a:pt x="-60459" y="1288564"/>
                  <a:pt x="-60459" y="892714"/>
                  <a:pt x="181378" y="650877"/>
                </a:cubicBezTo>
                <a:lnTo>
                  <a:pt x="650877" y="181378"/>
                </a:lnTo>
                <a:cubicBezTo>
                  <a:pt x="771796" y="60459"/>
                  <a:pt x="931217" y="0"/>
                  <a:pt x="1090639" y="0"/>
                </a:cubicBezTo>
                <a:close/>
              </a:path>
            </a:pathLst>
          </a:custGeom>
          <a:pattFill prst="pct5">
            <a:fgClr>
              <a:schemeClr val="accent1">
                <a:lumMod val="60000"/>
                <a:lumOff val="40000"/>
              </a:schemeClr>
            </a:fgClr>
            <a:bgClr>
              <a:schemeClr val="tx2"/>
            </a:bgClr>
          </a:pattFill>
        </p:spPr>
        <p:txBody>
          <a:bodyPr wrap="square" anchor="ctr">
            <a:noAutofit/>
          </a:bodyPr>
          <a:lstStyle>
            <a:lvl1pPr algn="ctr">
              <a:defRPr sz="800" b="0" i="0">
                <a:latin typeface="Titillium" charset="0"/>
                <a:ea typeface="Titillium" charset="0"/>
                <a:cs typeface="Titillium" charset="0"/>
              </a:defRPr>
            </a:lvl1pPr>
          </a:lstStyle>
          <a:p>
            <a:r>
              <a:rPr lang="de-DE" dirty="0"/>
              <a:t>Drop Image </a:t>
            </a:r>
            <a:r>
              <a:rPr lang="de-DE" dirty="0" err="1"/>
              <a:t>here</a:t>
            </a:r>
            <a:endParaRPr lang="de-DE" dirty="0"/>
          </a:p>
        </p:txBody>
      </p:sp>
      <p:pic>
        <p:nvPicPr>
          <p:cNvPr id="10" name="图片占位符 7"/>
          <p:cNvPicPr>
            <a:picLocks noChangeAspect="1"/>
          </p:cNvPicPr>
          <p:nvPr userDrawn="1"/>
        </p:nvPicPr>
        <p:blipFill rotWithShape="1">
          <a:blip r:embed="rId2">
            <a:extLst>
              <a:ext uri="{28A0092B-C50C-407E-A947-70E740481C1C}">
                <a14:useLocalDpi xmlns:a14="http://schemas.microsoft.com/office/drawing/2010/main" val="0"/>
              </a:ext>
            </a:extLst>
          </a:blip>
          <a:srcRect t="70000" b="28963"/>
          <a:stretch>
            <a:fillRect/>
          </a:stretch>
        </p:blipFill>
        <p:spPr>
          <a:xfrm>
            <a:off x="0" y="6701424"/>
            <a:ext cx="12192000" cy="1691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38_Title Slide">
    <p:spTree>
      <p:nvGrpSpPr>
        <p:cNvPr id="1" name=""/>
        <p:cNvGrpSpPr/>
        <p:nvPr/>
      </p:nvGrpSpPr>
      <p:grpSpPr>
        <a:xfrm>
          <a:off x="0" y="0"/>
          <a:ext cx="0" cy="0"/>
          <a:chOff x="0" y="0"/>
          <a:chExt cx="0" cy="0"/>
        </a:xfrm>
      </p:grpSpPr>
      <p:sp>
        <p:nvSpPr>
          <p:cNvPr id="3" name="Picture Placeholder 3"/>
          <p:cNvSpPr>
            <a:spLocks noGrp="1"/>
          </p:cNvSpPr>
          <p:nvPr>
            <p:ph type="pic" sz="quarter" idx="10"/>
          </p:nvPr>
        </p:nvSpPr>
        <p:spPr>
          <a:xfrm>
            <a:off x="0" y="0"/>
            <a:ext cx="7317246" cy="6858000"/>
          </a:xfrm>
          <a:prstGeom prst="rect">
            <a:avLst/>
          </a:prstGeom>
          <a:solidFill>
            <a:schemeClr val="bg1">
              <a:lumMod val="95000"/>
              <a:alpha val="30000"/>
            </a:schemeClr>
          </a:solidFill>
          <a:effectLst/>
        </p:spPr>
        <p:txBody>
          <a:bodyPr/>
          <a:lstStyle>
            <a:lvl1pPr marL="0" indent="0" algn="ctr">
              <a:buNone/>
              <a:defRPr sz="1750">
                <a:solidFill>
                  <a:schemeClr val="bg1">
                    <a:lumMod val="85000"/>
                  </a:schemeClr>
                </a:solidFill>
              </a:defRPr>
            </a:lvl1pPr>
          </a:lstStyle>
          <a:p>
            <a:endParaRPr lang="id-ID"/>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8" name="Picture Placeholder 7"/>
          <p:cNvSpPr>
            <a:spLocks noGrp="1"/>
          </p:cNvSpPr>
          <p:nvPr>
            <p:ph type="pic" sz="quarter" idx="13"/>
          </p:nvPr>
        </p:nvSpPr>
        <p:spPr>
          <a:xfrm>
            <a:off x="0" y="0"/>
            <a:ext cx="12192000" cy="6858000"/>
          </a:xfrm>
          <a:solidFill>
            <a:schemeClr val="bg2">
              <a:lumMod val="95000"/>
            </a:schemeClr>
          </a:solidFill>
        </p:spPr>
        <p:txBody>
          <a:bodyPr anchor="ctr"/>
          <a:lstStyle>
            <a:lvl1pPr marL="0" indent="0" algn="ctr">
              <a:buNone/>
              <a:defRPr/>
            </a:lvl1pPr>
          </a:lstStyle>
          <a:p>
            <a:endParaRPr lang="en-US" dirty="0"/>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ldLvl="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5_Title Slide">
    <p:spTree>
      <p:nvGrpSpPr>
        <p:cNvPr id="1" name=""/>
        <p:cNvGrpSpPr/>
        <p:nvPr/>
      </p:nvGrpSpPr>
      <p:grpSpPr>
        <a:xfrm>
          <a:off x="0" y="0"/>
          <a:ext cx="0" cy="0"/>
          <a:chOff x="0" y="0"/>
          <a:chExt cx="0" cy="0"/>
        </a:xfrm>
      </p:grpSpPr>
      <p:sp>
        <p:nvSpPr>
          <p:cNvPr id="7" name="Picture Placeholder 8"/>
          <p:cNvSpPr>
            <a:spLocks noGrp="1"/>
          </p:cNvSpPr>
          <p:nvPr>
            <p:ph type="pic" sz="quarter" idx="13"/>
          </p:nvPr>
        </p:nvSpPr>
        <p:spPr>
          <a:xfrm>
            <a:off x="5213486" y="2166154"/>
            <a:ext cx="1765028" cy="1765025"/>
          </a:xfrm>
          <a:custGeom>
            <a:avLst/>
            <a:gdLst>
              <a:gd name="connsiteX0" fmla="*/ 836034 w 2273004"/>
              <a:gd name="connsiteY0" fmla="*/ 0 h 2273004"/>
              <a:gd name="connsiteX1" fmla="*/ 1436970 w 2273004"/>
              <a:gd name="connsiteY1" fmla="*/ 0 h 2273004"/>
              <a:gd name="connsiteX2" fmla="*/ 2273004 w 2273004"/>
              <a:gd name="connsiteY2" fmla="*/ 836034 h 2273004"/>
              <a:gd name="connsiteX3" fmla="*/ 2273004 w 2273004"/>
              <a:gd name="connsiteY3" fmla="*/ 1436970 h 2273004"/>
              <a:gd name="connsiteX4" fmla="*/ 1436970 w 2273004"/>
              <a:gd name="connsiteY4" fmla="*/ 2273004 h 2273004"/>
              <a:gd name="connsiteX5" fmla="*/ 836034 w 2273004"/>
              <a:gd name="connsiteY5" fmla="*/ 2273004 h 2273004"/>
              <a:gd name="connsiteX6" fmla="*/ 0 w 2273004"/>
              <a:gd name="connsiteY6" fmla="*/ 1436970 h 2273004"/>
              <a:gd name="connsiteX7" fmla="*/ 0 w 2273004"/>
              <a:gd name="connsiteY7" fmla="*/ 836034 h 2273004"/>
              <a:gd name="connsiteX8" fmla="*/ 836034 w 2273004"/>
              <a:gd name="connsiteY8" fmla="*/ 0 h 227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3004" h="2273004">
                <a:moveTo>
                  <a:pt x="836034" y="0"/>
                </a:moveTo>
                <a:lnTo>
                  <a:pt x="1436970" y="0"/>
                </a:lnTo>
                <a:cubicBezTo>
                  <a:pt x="1898699" y="0"/>
                  <a:pt x="2273004" y="374305"/>
                  <a:pt x="2273004" y="836034"/>
                </a:cubicBezTo>
                <a:lnTo>
                  <a:pt x="2273004" y="1436970"/>
                </a:lnTo>
                <a:cubicBezTo>
                  <a:pt x="2273004" y="1898699"/>
                  <a:pt x="1898699" y="2273004"/>
                  <a:pt x="1436970" y="2273004"/>
                </a:cubicBezTo>
                <a:lnTo>
                  <a:pt x="836034" y="2273004"/>
                </a:lnTo>
                <a:cubicBezTo>
                  <a:pt x="374305" y="2273004"/>
                  <a:pt x="0" y="1898699"/>
                  <a:pt x="0" y="1436970"/>
                </a:cubicBezTo>
                <a:lnTo>
                  <a:pt x="0" y="836034"/>
                </a:lnTo>
                <a:cubicBezTo>
                  <a:pt x="0" y="374305"/>
                  <a:pt x="374305" y="0"/>
                  <a:pt x="836034" y="0"/>
                </a:cubicBezTo>
                <a:close/>
              </a:path>
            </a:pathLst>
          </a:custGeom>
          <a:solidFill>
            <a:schemeClr val="bg2">
              <a:lumMod val="95000"/>
            </a:schemeClr>
          </a:solidFill>
        </p:spPr>
        <p:txBody>
          <a:bodyPr wrap="square" anchor="ctr">
            <a:noAutofit/>
          </a:bodyPr>
          <a:lstStyle>
            <a:lvl1pPr marL="0" indent="0" algn="ctr">
              <a:buNone/>
              <a:defRPr/>
            </a:lvl1pPr>
          </a:lstStyle>
          <a:p>
            <a:endParaRPr lang="en-US" dirty="0"/>
          </a:p>
        </p:txBody>
      </p:sp>
      <p:sp>
        <p:nvSpPr>
          <p:cNvPr id="9" name="Picture Placeholder 8"/>
          <p:cNvSpPr>
            <a:spLocks noGrp="1"/>
          </p:cNvSpPr>
          <p:nvPr>
            <p:ph type="pic" sz="quarter" idx="15"/>
          </p:nvPr>
        </p:nvSpPr>
        <p:spPr>
          <a:xfrm>
            <a:off x="8852036" y="2166156"/>
            <a:ext cx="1765028" cy="1765025"/>
          </a:xfrm>
          <a:custGeom>
            <a:avLst/>
            <a:gdLst>
              <a:gd name="connsiteX0" fmla="*/ 836034 w 2273004"/>
              <a:gd name="connsiteY0" fmla="*/ 0 h 2273004"/>
              <a:gd name="connsiteX1" fmla="*/ 1436970 w 2273004"/>
              <a:gd name="connsiteY1" fmla="*/ 0 h 2273004"/>
              <a:gd name="connsiteX2" fmla="*/ 2273004 w 2273004"/>
              <a:gd name="connsiteY2" fmla="*/ 836034 h 2273004"/>
              <a:gd name="connsiteX3" fmla="*/ 2273004 w 2273004"/>
              <a:gd name="connsiteY3" fmla="*/ 1436970 h 2273004"/>
              <a:gd name="connsiteX4" fmla="*/ 1436970 w 2273004"/>
              <a:gd name="connsiteY4" fmla="*/ 2273004 h 2273004"/>
              <a:gd name="connsiteX5" fmla="*/ 836034 w 2273004"/>
              <a:gd name="connsiteY5" fmla="*/ 2273004 h 2273004"/>
              <a:gd name="connsiteX6" fmla="*/ 0 w 2273004"/>
              <a:gd name="connsiteY6" fmla="*/ 1436970 h 2273004"/>
              <a:gd name="connsiteX7" fmla="*/ 0 w 2273004"/>
              <a:gd name="connsiteY7" fmla="*/ 836034 h 2273004"/>
              <a:gd name="connsiteX8" fmla="*/ 836034 w 2273004"/>
              <a:gd name="connsiteY8" fmla="*/ 0 h 227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3004" h="2273004">
                <a:moveTo>
                  <a:pt x="836034" y="0"/>
                </a:moveTo>
                <a:lnTo>
                  <a:pt x="1436970" y="0"/>
                </a:lnTo>
                <a:cubicBezTo>
                  <a:pt x="1898699" y="0"/>
                  <a:pt x="2273004" y="374305"/>
                  <a:pt x="2273004" y="836034"/>
                </a:cubicBezTo>
                <a:lnTo>
                  <a:pt x="2273004" y="1436970"/>
                </a:lnTo>
                <a:cubicBezTo>
                  <a:pt x="2273004" y="1898699"/>
                  <a:pt x="1898699" y="2273004"/>
                  <a:pt x="1436970" y="2273004"/>
                </a:cubicBezTo>
                <a:lnTo>
                  <a:pt x="836034" y="2273004"/>
                </a:lnTo>
                <a:cubicBezTo>
                  <a:pt x="374305" y="2273004"/>
                  <a:pt x="0" y="1898699"/>
                  <a:pt x="0" y="1436970"/>
                </a:cubicBezTo>
                <a:lnTo>
                  <a:pt x="0" y="836034"/>
                </a:lnTo>
                <a:cubicBezTo>
                  <a:pt x="0" y="374305"/>
                  <a:pt x="374305" y="0"/>
                  <a:pt x="836034" y="0"/>
                </a:cubicBezTo>
                <a:close/>
              </a:path>
            </a:pathLst>
          </a:custGeom>
          <a:solidFill>
            <a:schemeClr val="bg2">
              <a:lumMod val="95000"/>
            </a:schemeClr>
          </a:solidFill>
        </p:spPr>
        <p:txBody>
          <a:bodyPr wrap="square" anchor="ctr">
            <a:noAutofit/>
          </a:bodyPr>
          <a:lstStyle>
            <a:lvl1pPr marL="0" indent="0" algn="ctr">
              <a:buNone/>
              <a:defRPr/>
            </a:lvl1pPr>
          </a:lstStyle>
          <a:p>
            <a:endParaRPr lang="en-US" dirty="0"/>
          </a:p>
        </p:txBody>
      </p:sp>
      <p:sp>
        <p:nvSpPr>
          <p:cNvPr id="11" name="Picture Placeholder 8"/>
          <p:cNvSpPr>
            <a:spLocks noGrp="1"/>
          </p:cNvSpPr>
          <p:nvPr>
            <p:ph type="pic" sz="quarter" idx="16"/>
          </p:nvPr>
        </p:nvSpPr>
        <p:spPr>
          <a:xfrm>
            <a:off x="1574936" y="2166155"/>
            <a:ext cx="1765028" cy="1765025"/>
          </a:xfrm>
          <a:custGeom>
            <a:avLst/>
            <a:gdLst>
              <a:gd name="connsiteX0" fmla="*/ 836034 w 2273004"/>
              <a:gd name="connsiteY0" fmla="*/ 0 h 2273004"/>
              <a:gd name="connsiteX1" fmla="*/ 1436970 w 2273004"/>
              <a:gd name="connsiteY1" fmla="*/ 0 h 2273004"/>
              <a:gd name="connsiteX2" fmla="*/ 2273004 w 2273004"/>
              <a:gd name="connsiteY2" fmla="*/ 836034 h 2273004"/>
              <a:gd name="connsiteX3" fmla="*/ 2273004 w 2273004"/>
              <a:gd name="connsiteY3" fmla="*/ 1436970 h 2273004"/>
              <a:gd name="connsiteX4" fmla="*/ 1436970 w 2273004"/>
              <a:gd name="connsiteY4" fmla="*/ 2273004 h 2273004"/>
              <a:gd name="connsiteX5" fmla="*/ 836034 w 2273004"/>
              <a:gd name="connsiteY5" fmla="*/ 2273004 h 2273004"/>
              <a:gd name="connsiteX6" fmla="*/ 0 w 2273004"/>
              <a:gd name="connsiteY6" fmla="*/ 1436970 h 2273004"/>
              <a:gd name="connsiteX7" fmla="*/ 0 w 2273004"/>
              <a:gd name="connsiteY7" fmla="*/ 836034 h 2273004"/>
              <a:gd name="connsiteX8" fmla="*/ 836034 w 2273004"/>
              <a:gd name="connsiteY8" fmla="*/ 0 h 22730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73004" h="2273004">
                <a:moveTo>
                  <a:pt x="836034" y="0"/>
                </a:moveTo>
                <a:lnTo>
                  <a:pt x="1436970" y="0"/>
                </a:lnTo>
                <a:cubicBezTo>
                  <a:pt x="1898699" y="0"/>
                  <a:pt x="2273004" y="374305"/>
                  <a:pt x="2273004" y="836034"/>
                </a:cubicBezTo>
                <a:lnTo>
                  <a:pt x="2273004" y="1436970"/>
                </a:lnTo>
                <a:cubicBezTo>
                  <a:pt x="2273004" y="1898699"/>
                  <a:pt x="1898699" y="2273004"/>
                  <a:pt x="1436970" y="2273004"/>
                </a:cubicBezTo>
                <a:lnTo>
                  <a:pt x="836034" y="2273004"/>
                </a:lnTo>
                <a:cubicBezTo>
                  <a:pt x="374305" y="2273004"/>
                  <a:pt x="0" y="1898699"/>
                  <a:pt x="0" y="1436970"/>
                </a:cubicBezTo>
                <a:lnTo>
                  <a:pt x="0" y="836034"/>
                </a:lnTo>
                <a:cubicBezTo>
                  <a:pt x="0" y="374305"/>
                  <a:pt x="374305" y="0"/>
                  <a:pt x="836034" y="0"/>
                </a:cubicBezTo>
                <a:close/>
              </a:path>
            </a:pathLst>
          </a:custGeom>
          <a:solidFill>
            <a:schemeClr val="bg2">
              <a:lumMod val="95000"/>
            </a:schemeClr>
          </a:solidFill>
        </p:spPr>
        <p:txBody>
          <a:bodyPr wrap="square" anchor="ctr">
            <a:noAutofit/>
          </a:bodyPr>
          <a:lstStyle>
            <a:lvl1pPr marL="0" indent="0" algn="ctr">
              <a:buNone/>
              <a:defRPr/>
            </a:lvl1pPr>
          </a:lstStyle>
          <a:p>
            <a:endParaRPr lang="en-US" dirty="0"/>
          </a:p>
        </p:txBody>
      </p:sp>
      <p:pic>
        <p:nvPicPr>
          <p:cNvPr id="12" name="图片占位符 7"/>
          <p:cNvPicPr>
            <a:picLocks noChangeAspect="1"/>
          </p:cNvPicPr>
          <p:nvPr userDrawn="1"/>
        </p:nvPicPr>
        <p:blipFill rotWithShape="1">
          <a:blip r:embed="rId2">
            <a:extLst>
              <a:ext uri="{28A0092B-C50C-407E-A947-70E740481C1C}">
                <a14:useLocalDpi xmlns:a14="http://schemas.microsoft.com/office/drawing/2010/main" val="0"/>
              </a:ext>
            </a:extLst>
          </a:blip>
          <a:srcRect t="70000" b="28963"/>
          <a:stretch>
            <a:fillRect/>
          </a:stretch>
        </p:blipFill>
        <p:spPr>
          <a:xfrm>
            <a:off x="0" y="6701424"/>
            <a:ext cx="12192000" cy="1691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grpId="0" nodeType="withEffect">
                                  <p:stCondLst>
                                    <p:cond delay="75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childTnLst>
                          </p:cTn>
                        </p:par>
                        <p:par>
                          <p:cTn id="14" fill="hold">
                            <p:stCondLst>
                              <p:cond delay="750"/>
                            </p:stCondLst>
                            <p:childTnLst>
                              <p:par>
                                <p:cTn id="15" presetID="53" presetClass="entr" presetSubtype="16"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9" grpId="0" bldLvl="0" animBg="1"/>
      <p:bldP spid="11" grpId="0" bldLvl="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slide-016">
    <p:spTree>
      <p:nvGrpSpPr>
        <p:cNvPr id="1" name=""/>
        <p:cNvGrpSpPr/>
        <p:nvPr/>
      </p:nvGrpSpPr>
      <p:grpSpPr>
        <a:xfrm>
          <a:off x="0" y="0"/>
          <a:ext cx="0" cy="0"/>
          <a:chOff x="0" y="0"/>
          <a:chExt cx="0" cy="0"/>
        </a:xfrm>
      </p:grpSpPr>
      <p:sp>
        <p:nvSpPr>
          <p:cNvPr id="159" name="Shape 159"/>
          <p:cNvSpPr>
            <a:spLocks noGrp="1"/>
          </p:cNvSpPr>
          <p:nvPr>
            <p:ph type="pic" sz="quarter" idx="13" hasCustomPrompt="1"/>
          </p:nvPr>
        </p:nvSpPr>
        <p:spPr>
          <a:xfrm>
            <a:off x="5648366" y="1012924"/>
            <a:ext cx="889001" cy="889001"/>
          </a:xfrm>
          <a:prstGeom prst="ellipse">
            <a:avLst/>
          </a:prstGeom>
          <a:pattFill prst="pct5">
            <a:fgClr>
              <a:schemeClr val="accent1"/>
            </a:fgClr>
            <a:bgClr>
              <a:schemeClr val="tx2"/>
            </a:bgClr>
          </a:pattFill>
        </p:spPr>
        <p:txBody>
          <a:bodyPr lIns="91439" tIns="45719" rIns="91439" bIns="45719" anchor="t">
            <a:noAutofit/>
          </a:bodyPr>
          <a:lstStyle/>
          <a:p>
            <a:r>
              <a:rPr lang="de-DE" dirty="0" err="1"/>
              <a:t>image</a:t>
            </a:r>
            <a:endParaRPr dirty="0"/>
          </a:p>
        </p:txBody>
      </p:sp>
      <p:sp>
        <p:nvSpPr>
          <p:cNvPr id="160" name="Shape 160"/>
          <p:cNvSpPr>
            <a:spLocks noGrp="1"/>
          </p:cNvSpPr>
          <p:nvPr>
            <p:ph type="pic" sz="quarter" idx="14" hasCustomPrompt="1"/>
          </p:nvPr>
        </p:nvSpPr>
        <p:spPr>
          <a:xfrm>
            <a:off x="5645265" y="2888052"/>
            <a:ext cx="889001" cy="889001"/>
          </a:xfrm>
          <a:prstGeom prst="ellipse">
            <a:avLst/>
          </a:prstGeom>
          <a:pattFill prst="pct5">
            <a:fgClr>
              <a:schemeClr val="accent1"/>
            </a:fgClr>
            <a:bgClr>
              <a:schemeClr val="tx2"/>
            </a:bgClr>
          </a:pattFill>
        </p:spPr>
        <p:txBody>
          <a:bodyPr lIns="91439" tIns="45719" rIns="91439" bIns="45719" anchor="t">
            <a:noAutofit/>
          </a:bodyPr>
          <a:lstStyle/>
          <a:p>
            <a:r>
              <a:rPr lang="de-DE" dirty="0" err="1"/>
              <a:t>image</a:t>
            </a:r>
            <a:endParaRPr dirty="0"/>
          </a:p>
        </p:txBody>
      </p:sp>
      <p:sp>
        <p:nvSpPr>
          <p:cNvPr id="161" name="Shape 161"/>
          <p:cNvSpPr>
            <a:spLocks noGrp="1"/>
          </p:cNvSpPr>
          <p:nvPr>
            <p:ph type="pic" sz="quarter" idx="15" hasCustomPrompt="1"/>
          </p:nvPr>
        </p:nvSpPr>
        <p:spPr>
          <a:xfrm>
            <a:off x="5645265" y="4763180"/>
            <a:ext cx="889001" cy="889001"/>
          </a:xfrm>
          <a:prstGeom prst="ellipse">
            <a:avLst/>
          </a:prstGeom>
          <a:pattFill prst="pct5">
            <a:fgClr>
              <a:schemeClr val="accent1">
                <a:lumMod val="60000"/>
                <a:lumOff val="40000"/>
              </a:schemeClr>
            </a:fgClr>
            <a:bgClr>
              <a:schemeClr val="tx2"/>
            </a:bgClr>
          </a:pattFill>
        </p:spPr>
        <p:txBody>
          <a:bodyPr lIns="91439" tIns="45719" rIns="91439" bIns="45719" anchor="t">
            <a:noAutofit/>
          </a:bodyPr>
          <a:lstStyle/>
          <a:p>
            <a:r>
              <a:rPr lang="de-DE" dirty="0" err="1"/>
              <a:t>image</a:t>
            </a:r>
            <a:endParaRPr dirty="0"/>
          </a:p>
        </p:txBody>
      </p:sp>
      <p:sp>
        <p:nvSpPr>
          <p:cNvPr id="162" name="Shape 162"/>
          <p:cNvSpPr>
            <a:spLocks noGrp="1"/>
          </p:cNvSpPr>
          <p:nvPr>
            <p:ph type="sldNum" sz="quarter" idx="2"/>
          </p:nvPr>
        </p:nvSpPr>
        <p:spPr>
          <a:xfrm>
            <a:off x="5944548" y="6540500"/>
            <a:ext cx="296556" cy="287258"/>
          </a:xfrm>
          <a:prstGeom prst="rect">
            <a:avLst/>
          </a:prstGeom>
        </p:spPr>
        <p:txBody>
          <a:bodyPr/>
          <a:lstStyle/>
          <a:p>
            <a:fld id="{86CB4B4D-7CA3-9044-876B-883B54F8677D}" type="slidenum">
              <a:rPr/>
            </a:fld>
            <a:endParaRPr dirty="0"/>
          </a:p>
        </p:txBody>
      </p:sp>
      <p:pic>
        <p:nvPicPr>
          <p:cNvPr id="7" name="图片占位符 7"/>
          <p:cNvPicPr>
            <a:picLocks noChangeAspect="1"/>
          </p:cNvPicPr>
          <p:nvPr userDrawn="1"/>
        </p:nvPicPr>
        <p:blipFill rotWithShape="1">
          <a:blip r:embed="rId2">
            <a:extLst>
              <a:ext uri="{28A0092B-C50C-407E-A947-70E740481C1C}">
                <a14:useLocalDpi xmlns:a14="http://schemas.microsoft.com/office/drawing/2010/main" val="0"/>
              </a:ext>
            </a:extLst>
          </a:blip>
          <a:srcRect t="70000" b="28963"/>
          <a:stretch>
            <a:fillRect/>
          </a:stretch>
        </p:blipFill>
        <p:spPr>
          <a:xfrm>
            <a:off x="0" y="6701424"/>
            <a:ext cx="12192000" cy="1691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First Slide">
    <p:spTree>
      <p:nvGrpSpPr>
        <p:cNvPr id="1" name=""/>
        <p:cNvGrpSpPr/>
        <p:nvPr/>
      </p:nvGrpSpPr>
      <p:grpSpPr>
        <a:xfrm>
          <a:off x="0" y="0"/>
          <a:ext cx="0" cy="0"/>
          <a:chOff x="0" y="0"/>
          <a:chExt cx="0" cy="0"/>
        </a:xfrm>
      </p:grpSpPr>
      <p:sp>
        <p:nvSpPr>
          <p:cNvPr id="15" name="Picture Placeholder 2"/>
          <p:cNvSpPr>
            <a:spLocks noGrp="1"/>
          </p:cNvSpPr>
          <p:nvPr>
            <p:ph type="pic" sz="quarter" idx="17"/>
          </p:nvPr>
        </p:nvSpPr>
        <p:spPr>
          <a:xfrm>
            <a:off x="4064000" y="441961"/>
            <a:ext cx="4368800" cy="3083564"/>
          </a:xfrm>
          <a:custGeom>
            <a:avLst/>
            <a:gdLst/>
            <a:ahLst/>
            <a:cxnLst/>
            <a:rect l="l" t="t" r="r" b="b"/>
            <a:pathLst>
              <a:path w="3276600" h="3124200">
                <a:moveTo>
                  <a:pt x="3028950" y="0"/>
                </a:moveTo>
                <a:cubicBezTo>
                  <a:pt x="3165723" y="0"/>
                  <a:pt x="3276600" y="110877"/>
                  <a:pt x="3276600" y="247650"/>
                </a:cubicBezTo>
                <a:lnTo>
                  <a:pt x="3276600" y="2876550"/>
                </a:lnTo>
                <a:cubicBezTo>
                  <a:pt x="3276600" y="3013323"/>
                  <a:pt x="3165723" y="3124200"/>
                  <a:pt x="3028950" y="3124200"/>
                </a:cubicBezTo>
                <a:cubicBezTo>
                  <a:pt x="2892177" y="3124200"/>
                  <a:pt x="2781300" y="3013323"/>
                  <a:pt x="2781300" y="2876550"/>
                </a:cubicBezTo>
                <a:lnTo>
                  <a:pt x="2781300" y="247650"/>
                </a:lnTo>
                <a:cubicBezTo>
                  <a:pt x="2781300" y="110877"/>
                  <a:pt x="2892177" y="0"/>
                  <a:pt x="3028950" y="0"/>
                </a:cubicBezTo>
                <a:close/>
                <a:moveTo>
                  <a:pt x="2317750" y="0"/>
                </a:moveTo>
                <a:cubicBezTo>
                  <a:pt x="2454523" y="0"/>
                  <a:pt x="2565400" y="110877"/>
                  <a:pt x="2565400" y="247650"/>
                </a:cubicBezTo>
                <a:lnTo>
                  <a:pt x="2565400" y="2876550"/>
                </a:lnTo>
                <a:cubicBezTo>
                  <a:pt x="2565400" y="3013323"/>
                  <a:pt x="2454523" y="3124200"/>
                  <a:pt x="2317750" y="3124200"/>
                </a:cubicBezTo>
                <a:cubicBezTo>
                  <a:pt x="2180977" y="3124200"/>
                  <a:pt x="2070100" y="3013323"/>
                  <a:pt x="2070100" y="2876550"/>
                </a:cubicBezTo>
                <a:lnTo>
                  <a:pt x="2070100" y="247650"/>
                </a:lnTo>
                <a:cubicBezTo>
                  <a:pt x="2070100" y="110877"/>
                  <a:pt x="2180977" y="0"/>
                  <a:pt x="2317750" y="0"/>
                </a:cubicBezTo>
                <a:close/>
                <a:moveTo>
                  <a:pt x="1606550" y="0"/>
                </a:moveTo>
                <a:cubicBezTo>
                  <a:pt x="1743323" y="0"/>
                  <a:pt x="1854200" y="110877"/>
                  <a:pt x="1854200" y="247650"/>
                </a:cubicBezTo>
                <a:lnTo>
                  <a:pt x="1854200" y="2876550"/>
                </a:lnTo>
                <a:cubicBezTo>
                  <a:pt x="1854200" y="3013323"/>
                  <a:pt x="1743323" y="3124200"/>
                  <a:pt x="1606550" y="3124200"/>
                </a:cubicBezTo>
                <a:cubicBezTo>
                  <a:pt x="1469777" y="3124200"/>
                  <a:pt x="1358900" y="3013323"/>
                  <a:pt x="1358900" y="2876550"/>
                </a:cubicBezTo>
                <a:lnTo>
                  <a:pt x="1358900" y="247650"/>
                </a:lnTo>
                <a:cubicBezTo>
                  <a:pt x="1358900" y="110877"/>
                  <a:pt x="1469777" y="0"/>
                  <a:pt x="1606550" y="0"/>
                </a:cubicBezTo>
                <a:close/>
                <a:moveTo>
                  <a:pt x="958850" y="0"/>
                </a:moveTo>
                <a:cubicBezTo>
                  <a:pt x="1095623" y="0"/>
                  <a:pt x="1206500" y="110877"/>
                  <a:pt x="1206500" y="247650"/>
                </a:cubicBezTo>
                <a:lnTo>
                  <a:pt x="1206500" y="2876550"/>
                </a:lnTo>
                <a:cubicBezTo>
                  <a:pt x="1206500" y="3013323"/>
                  <a:pt x="1095623" y="3124200"/>
                  <a:pt x="958850" y="3124200"/>
                </a:cubicBezTo>
                <a:cubicBezTo>
                  <a:pt x="822077" y="3124200"/>
                  <a:pt x="711200" y="3013323"/>
                  <a:pt x="711200" y="2876550"/>
                </a:cubicBezTo>
                <a:lnTo>
                  <a:pt x="711200" y="247650"/>
                </a:lnTo>
                <a:cubicBezTo>
                  <a:pt x="711200" y="110877"/>
                  <a:pt x="822077" y="0"/>
                  <a:pt x="958850" y="0"/>
                </a:cubicBezTo>
                <a:close/>
                <a:moveTo>
                  <a:pt x="247650" y="0"/>
                </a:moveTo>
                <a:cubicBezTo>
                  <a:pt x="384423" y="0"/>
                  <a:pt x="495300" y="110877"/>
                  <a:pt x="495300" y="247650"/>
                </a:cubicBezTo>
                <a:lnTo>
                  <a:pt x="495300" y="2876550"/>
                </a:lnTo>
                <a:cubicBezTo>
                  <a:pt x="495300" y="3013323"/>
                  <a:pt x="384423" y="3124200"/>
                  <a:pt x="247650" y="3124200"/>
                </a:cubicBezTo>
                <a:cubicBezTo>
                  <a:pt x="110877" y="3124200"/>
                  <a:pt x="0" y="3013323"/>
                  <a:pt x="0" y="2876550"/>
                </a:cubicBezTo>
                <a:lnTo>
                  <a:pt x="0" y="247650"/>
                </a:lnTo>
                <a:cubicBezTo>
                  <a:pt x="0" y="110877"/>
                  <a:pt x="110877" y="0"/>
                  <a:pt x="247650" y="0"/>
                </a:cubicBezTo>
                <a:close/>
              </a:path>
            </a:pathLst>
          </a:custGeom>
          <a:effectLst/>
        </p:spPr>
        <p:txBody>
          <a:bodyPr vert="horz" lIns="95057" tIns="47529" rIns="95057" bIns="47529"/>
          <a:lstStyle>
            <a:lvl1pPr marL="0" indent="0" algn="ctr">
              <a:buNone/>
              <a:defRPr sz="1080">
                <a:solidFill>
                  <a:srgbClr val="7F7F7F"/>
                </a:solidFill>
                <a:latin typeface="Lato Regular"/>
                <a:cs typeface="Lato Regular"/>
              </a:defRPr>
            </a:lvl1pPr>
          </a:lstStyle>
          <a:p>
            <a:endParaRPr lang="en-US" dirty="0"/>
          </a:p>
        </p:txBody>
      </p:sp>
      <p:sp>
        <p:nvSpPr>
          <p:cNvPr id="8" name="Text Placeholder 7"/>
          <p:cNvSpPr>
            <a:spLocks noGrp="1"/>
          </p:cNvSpPr>
          <p:nvPr>
            <p:ph type="body" sz="quarter" idx="10" hasCustomPrompt="1"/>
          </p:nvPr>
        </p:nvSpPr>
        <p:spPr>
          <a:xfrm>
            <a:off x="3954706" y="3801452"/>
            <a:ext cx="4511964" cy="431780"/>
          </a:xfrm>
          <a:prstGeom prst="rect">
            <a:avLst/>
          </a:prstGeom>
        </p:spPr>
        <p:txBody>
          <a:bodyPr vert="horz" lIns="0" tIns="40504" rIns="0" bIns="40504" anchor="ctr"/>
          <a:lstStyle>
            <a:lvl1pPr marL="0" indent="0" algn="ctr">
              <a:lnSpc>
                <a:spcPct val="100000"/>
              </a:lnSpc>
              <a:spcBef>
                <a:spcPts val="0"/>
              </a:spcBef>
              <a:buNone/>
              <a:defRPr sz="4200" b="1">
                <a:solidFill>
                  <a:schemeClr val="bg1"/>
                </a:solidFill>
                <a:latin typeface="Lato Hairline"/>
                <a:cs typeface="Lato Hairline"/>
              </a:defRPr>
            </a:lvl1pPr>
          </a:lstStyle>
          <a:p>
            <a:pPr lvl="0"/>
            <a:r>
              <a:rPr lang="es-ES_tradnl" dirty="0"/>
              <a:t>TITLE HERE</a:t>
            </a:r>
            <a:endParaRPr lang="es-ES_tradnl" dirty="0"/>
          </a:p>
        </p:txBody>
      </p:sp>
      <p:sp>
        <p:nvSpPr>
          <p:cNvPr id="9" name="Text Placeholder 7"/>
          <p:cNvSpPr>
            <a:spLocks noGrp="1"/>
          </p:cNvSpPr>
          <p:nvPr>
            <p:ph type="body" sz="quarter" idx="11" hasCustomPrompt="1"/>
          </p:nvPr>
        </p:nvSpPr>
        <p:spPr>
          <a:xfrm>
            <a:off x="3954706" y="4385250"/>
            <a:ext cx="4511964" cy="228451"/>
          </a:xfrm>
          <a:prstGeom prst="rect">
            <a:avLst/>
          </a:prstGeom>
        </p:spPr>
        <p:txBody>
          <a:bodyPr vert="horz" lIns="0" tIns="40504" rIns="0" bIns="40504" anchor="ctr"/>
          <a:lstStyle>
            <a:lvl1pPr marL="0" indent="0" algn="ctr">
              <a:lnSpc>
                <a:spcPct val="100000"/>
              </a:lnSpc>
              <a:spcBef>
                <a:spcPts val="0"/>
              </a:spcBef>
              <a:spcAft>
                <a:spcPts val="0"/>
              </a:spcAft>
              <a:buNone/>
              <a:defRPr sz="1800" b="0">
                <a:solidFill>
                  <a:schemeClr val="accent3"/>
                </a:solidFill>
                <a:latin typeface="Lato Light"/>
                <a:cs typeface="Lato Light"/>
              </a:defRPr>
            </a:lvl1pPr>
          </a:lstStyle>
          <a:p>
            <a:pPr lvl="0"/>
            <a:r>
              <a:rPr lang="es-ES_tradnl" dirty="0" err="1"/>
              <a:t>Ultimate</a:t>
            </a:r>
            <a:r>
              <a:rPr lang="es-ES_tradnl" dirty="0"/>
              <a:t> </a:t>
            </a:r>
            <a:r>
              <a:rPr lang="es-ES_tradnl" dirty="0" err="1"/>
              <a:t>Powerpoint</a:t>
            </a:r>
            <a:r>
              <a:rPr lang="es-ES_tradnl" dirty="0"/>
              <a:t> </a:t>
            </a:r>
            <a:r>
              <a:rPr lang="es-ES_tradnl" dirty="0" err="1"/>
              <a:t>Template</a:t>
            </a:r>
            <a:endParaRPr lang="es-ES_tradnl" dirty="0"/>
          </a:p>
        </p:txBody>
      </p:sp>
      <p:sp>
        <p:nvSpPr>
          <p:cNvPr id="10" name="Text Placeholder 2"/>
          <p:cNvSpPr>
            <a:spLocks noGrp="1"/>
          </p:cNvSpPr>
          <p:nvPr>
            <p:ph type="body" sz="quarter" idx="16" hasCustomPrompt="1"/>
          </p:nvPr>
        </p:nvSpPr>
        <p:spPr>
          <a:xfrm>
            <a:off x="3975167" y="4817825"/>
            <a:ext cx="4488039" cy="1536868"/>
          </a:xfrm>
          <a:prstGeom prst="rect">
            <a:avLst/>
          </a:prstGeom>
        </p:spPr>
        <p:txBody>
          <a:bodyPr vert="horz" lIns="0" tIns="0" rIns="0" bIns="0"/>
          <a:lstStyle>
            <a:lvl1pPr marL="0" indent="0" algn="ctr">
              <a:lnSpc>
                <a:spcPct val="130000"/>
              </a:lnSpc>
              <a:buNone/>
              <a:defRPr sz="144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non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a:t>
            </a:r>
            <a:endParaRPr lang="en-US" dirty="0"/>
          </a:p>
        </p:txBody>
      </p:sp>
    </p:spTree>
  </p:cSld>
  <p:clrMapOvr>
    <a:masterClrMapping/>
  </p:clrMapOvr>
  <mc:AlternateContent xmlns:mc="http://schemas.openxmlformats.org/markup-compatibility/2006">
    <mc:Choice xmlns:p14="http://schemas.microsoft.com/office/powerpoint/2010/main" Requires="p14">
      <p:transition spd="med" p14:dur="700" advTm="2000">
        <p:fade/>
      </p:transition>
    </mc:Choice>
    <mc:Fallback>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nodePh="1">
                                  <p:stCondLst>
                                    <p:cond delay="0"/>
                                  </p:stCondLst>
                                  <p:endCondLst>
                                    <p:cond evt="begin" delay="0">
                                      <p:tn val="5"/>
                                    </p:cond>
                                  </p:end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1400"/>
                                        <p:tgtEl>
                                          <p:spTgt spid="15"/>
                                        </p:tgtEl>
                                      </p:cBhvr>
                                    </p:animEffect>
                                  </p:childTnLst>
                                </p:cTn>
                              </p:par>
                              <p:par>
                                <p:cTn id="8" presetID="42" presetClass="entr" presetSubtype="0" fill="hold" grpId="0" nodeType="withEffect">
                                  <p:stCondLst>
                                    <p:cond delay="20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fade">
                                      <p:cBhvr>
                                        <p:cTn id="10" dur="400"/>
                                        <p:tgtEl>
                                          <p:spTgt spid="8">
                                            <p:txEl>
                                              <p:pRg st="0" end="0"/>
                                            </p:txEl>
                                          </p:spTgt>
                                        </p:tgtEl>
                                      </p:cBhvr>
                                    </p:animEffect>
                                    <p:anim calcmode="lin" valueType="num">
                                      <p:cBhvr>
                                        <p:cTn id="11" dur="4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2" dur="400" fill="hold"/>
                                        <p:tgtEl>
                                          <p:spTgt spid="8">
                                            <p:txEl>
                                              <p:pRg st="0" end="0"/>
                                            </p:txEl>
                                          </p:spTgt>
                                        </p:tgtEl>
                                        <p:attrNameLst>
                                          <p:attrName>ppt_y</p:attrName>
                                        </p:attrNameLst>
                                      </p:cBhvr>
                                      <p:tavLst>
                                        <p:tav tm="0">
                                          <p:val>
                                            <p:strVal val="#ppt_y+.1"/>
                                          </p:val>
                                        </p:tav>
                                        <p:tav tm="100000">
                                          <p:val>
                                            <p:strVal val="#ppt_y"/>
                                          </p:val>
                                        </p:tav>
                                      </p:tavLst>
                                    </p:anim>
                                  </p:childTnLst>
                                </p:cTn>
                              </p:par>
                              <p:par>
                                <p:cTn id="13" presetID="42" presetClass="entr" presetSubtype="0" fill="hold" grpId="0" nodeType="withEffect">
                                  <p:stCondLst>
                                    <p:cond delay="20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fade">
                                      <p:cBhvr>
                                        <p:cTn id="15" dur="500"/>
                                        <p:tgtEl>
                                          <p:spTgt spid="9">
                                            <p:txEl>
                                              <p:pRg st="0" end="0"/>
                                            </p:txEl>
                                          </p:spTgt>
                                        </p:tgtEl>
                                      </p:cBhvr>
                                    </p:animEffect>
                                    <p:anim calcmode="lin" valueType="num">
                                      <p:cBhvr>
                                        <p:cTn id="16"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7" dur="500" fill="hold"/>
                                        <p:tgtEl>
                                          <p:spTgt spid="9">
                                            <p:txEl>
                                              <p:pRg st="0" end="0"/>
                                            </p:txEl>
                                          </p:spTgt>
                                        </p:tgtEl>
                                        <p:attrNameLst>
                                          <p:attrName>ppt_y</p:attrName>
                                        </p:attrNameLst>
                                      </p:cBhvr>
                                      <p:tavLst>
                                        <p:tav tm="0">
                                          <p:val>
                                            <p:strVal val="#ppt_y+.1"/>
                                          </p:val>
                                        </p:tav>
                                        <p:tav tm="100000">
                                          <p:val>
                                            <p:strVal val="#ppt_y"/>
                                          </p:val>
                                        </p:tav>
                                      </p:tavLst>
                                    </p:anim>
                                  </p:childTnLst>
                                </p:cTn>
                              </p:par>
                              <p:par>
                                <p:cTn id="18" presetID="10" presetClass="entr" presetSubtype="0" fill="hold" grpId="0" nodeType="withEffect">
                                  <p:stCondLst>
                                    <p:cond delay="80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fade">
                                      <p:cBhvr>
                                        <p:cTn id="2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nimBg="1"/>
      <p:bldP spid="8" grpId="0" build="p">
        <p:tmplLst>
          <p:tmpl lvl="1">
            <p:tnLst>
              <p:par>
                <p:cTn presetID="42" presetClass="entr" presetSubtype="0" fill="hold" nodeType="withEffect">
                  <p:stCondLst>
                    <p:cond delay="200"/>
                  </p:stCondLst>
                  <p:childTnLst>
                    <p:set>
                      <p:cBhvr>
                        <p:cTn dur="1" fill="hold">
                          <p:stCondLst>
                            <p:cond delay="0"/>
                          </p:stCondLst>
                        </p:cTn>
                        <p:tgtEl>
                          <p:spTgt spid="8"/>
                        </p:tgtEl>
                        <p:attrNameLst>
                          <p:attrName>style.visibility</p:attrName>
                        </p:attrNameLst>
                      </p:cBhvr>
                      <p:to>
                        <p:strVal val="visible"/>
                      </p:to>
                    </p:set>
                    <p:animEffect transition="in" filter="fade">
                      <p:cBhvr>
                        <p:cTn dur="400"/>
                        <p:tgtEl>
                          <p:spTgt spid="8"/>
                        </p:tgtEl>
                      </p:cBhvr>
                    </p:animEffect>
                    <p:anim calcmode="lin" valueType="num">
                      <p:cBhvr>
                        <p:cTn dur="400" fill="hold"/>
                        <p:tgtEl>
                          <p:spTgt spid="8"/>
                        </p:tgtEl>
                        <p:attrNameLst>
                          <p:attrName>ppt_x</p:attrName>
                        </p:attrNameLst>
                      </p:cBhvr>
                      <p:tavLst>
                        <p:tav tm="0">
                          <p:val>
                            <p:strVal val="#ppt_x"/>
                          </p:val>
                        </p:tav>
                        <p:tav tm="100000">
                          <p:val>
                            <p:strVal val="#ppt_x"/>
                          </p:val>
                        </p:tav>
                      </p:tavLst>
                    </p:anim>
                    <p:anim calcmode="lin" valueType="num">
                      <p:cBhvr>
                        <p:cTn dur="40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anim calcmode="lin" valueType="num">
                      <p:cBhvr>
                        <p:cTn dur="500" fill="hold"/>
                        <p:tgtEl>
                          <p:spTgt spid="9"/>
                        </p:tgtEl>
                        <p:attrNameLst>
                          <p:attrName>ppt_x</p:attrName>
                        </p:attrNameLst>
                      </p:cBhvr>
                      <p:tavLst>
                        <p:tav tm="0">
                          <p:val>
                            <p:strVal val="#ppt_x"/>
                          </p:val>
                        </p:tav>
                        <p:tav tm="100000">
                          <p:val>
                            <p:strVal val="#ppt_x"/>
                          </p:val>
                        </p:tav>
                      </p:tavLst>
                    </p:anim>
                    <p:anim calcmode="lin" valueType="num">
                      <p:cBhvr>
                        <p:cTn dur="500" fill="hold"/>
                        <p:tgtEl>
                          <p:spTgt spid="9"/>
                        </p:tgtEl>
                        <p:attrNameLst>
                          <p:attrName>ppt_y</p:attrName>
                        </p:attrNameLst>
                      </p:cBhvr>
                      <p:tavLst>
                        <p:tav tm="0">
                          <p:val>
                            <p:strVal val="#ppt_y+.1"/>
                          </p:val>
                        </p:tav>
                        <p:tav tm="100000">
                          <p:val>
                            <p:strVal val="#ppt_y"/>
                          </p:val>
                        </p:tav>
                      </p:tavLst>
                    </p:anim>
                  </p:childTnLst>
                </p:cTn>
              </p:par>
            </p:tnLst>
          </p:tmpl>
        </p:tmplLst>
      </p:bldP>
      <p:bldP spid="10" grpId="0" build="p">
        <p:tmplLst>
          <p:tmpl lvl="1">
            <p:tnLst>
              <p:par>
                <p:cTn presetID="10" presetClass="entr" presetSubtype="0" fill="hold" nodeType="withEffect">
                  <p:stCondLst>
                    <p:cond delay="80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5" name="图片占位符 7"/>
          <p:cNvPicPr>
            <a:picLocks noChangeAspect="1"/>
          </p:cNvPicPr>
          <p:nvPr userDrawn="1"/>
        </p:nvPicPr>
        <p:blipFill rotWithShape="1">
          <a:blip r:embed="rId2">
            <a:extLst>
              <a:ext uri="{28A0092B-C50C-407E-A947-70E740481C1C}">
                <a14:useLocalDpi xmlns:a14="http://schemas.microsoft.com/office/drawing/2010/main" val="0"/>
              </a:ext>
            </a:extLst>
          </a:blip>
          <a:srcRect t="70000" b="28963"/>
          <a:stretch>
            <a:fillRect/>
          </a:stretch>
        </p:blipFill>
        <p:spPr>
          <a:xfrm>
            <a:off x="0" y="6701424"/>
            <a:ext cx="12192000" cy="169101"/>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CF9BD6AE-BC5C-4D60-A287-51F7F6DBDFCC}"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C18CC6D-7337-4C5C-9DDF-95F56476A102}"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3" Type="http://schemas.openxmlformats.org/officeDocument/2006/relationships/theme" Target="../theme/theme1.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31.xml"/><Relationship Id="rId8" Type="http://schemas.openxmlformats.org/officeDocument/2006/relationships/slideLayout" Target="../slideLayouts/slideLayout30.xml"/><Relationship Id="rId7" Type="http://schemas.openxmlformats.org/officeDocument/2006/relationships/slideLayout" Target="../slideLayouts/slideLayout29.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 Id="rId3" Type="http://schemas.openxmlformats.org/officeDocument/2006/relationships/slideLayout" Target="../slideLayouts/slideLayout25.xml"/><Relationship Id="rId22" Type="http://schemas.openxmlformats.org/officeDocument/2006/relationships/theme" Target="../theme/theme2.xml"/><Relationship Id="rId21" Type="http://schemas.openxmlformats.org/officeDocument/2006/relationships/slideLayout" Target="../slideLayouts/slideLayout43.xml"/><Relationship Id="rId20" Type="http://schemas.openxmlformats.org/officeDocument/2006/relationships/slideLayout" Target="../slideLayouts/slideLayout42.xml"/><Relationship Id="rId2" Type="http://schemas.openxmlformats.org/officeDocument/2006/relationships/slideLayout" Target="../slideLayouts/slideLayout24.xml"/><Relationship Id="rId19" Type="http://schemas.openxmlformats.org/officeDocument/2006/relationships/slideLayout" Target="../slideLayouts/slideLayout41.xml"/><Relationship Id="rId18" Type="http://schemas.openxmlformats.org/officeDocument/2006/relationships/slideLayout" Target="../slideLayouts/slideLayout40.xml"/><Relationship Id="rId17" Type="http://schemas.openxmlformats.org/officeDocument/2006/relationships/slideLayout" Target="../slideLayouts/slideLayout39.xml"/><Relationship Id="rId16" Type="http://schemas.openxmlformats.org/officeDocument/2006/relationships/slideLayout" Target="../slideLayouts/slideLayout38.xml"/><Relationship Id="rId15" Type="http://schemas.openxmlformats.org/officeDocument/2006/relationships/slideLayout" Target="../slideLayouts/slideLayout37.xml"/><Relationship Id="rId14" Type="http://schemas.openxmlformats.org/officeDocument/2006/relationships/slideLayout" Target="../slideLayouts/slideLayout36.xml"/><Relationship Id="rId13" Type="http://schemas.openxmlformats.org/officeDocument/2006/relationships/slideLayout" Target="../slideLayouts/slideLayout35.xml"/><Relationship Id="rId12" Type="http://schemas.openxmlformats.org/officeDocument/2006/relationships/slideLayout" Target="../slideLayouts/slideLayout34.xml"/><Relationship Id="rId11" Type="http://schemas.openxmlformats.org/officeDocument/2006/relationships/slideLayout" Target="../slideLayouts/slideLayout33.xml"/><Relationship Id="rId10" Type="http://schemas.openxmlformats.org/officeDocument/2006/relationships/slideLayout" Target="../slideLayouts/slideLayout3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BD6AE-BC5C-4D60-A287-51F7F6DBDFC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18CC6D-7337-4C5C-9DDF-95F56476A10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F9BD6AE-BC5C-4D60-A287-51F7F6DBDFCC}"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18CC6D-7337-4C5C-9DDF-95F56476A102}"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 id="2147483688" r:id="rId17"/>
    <p:sldLayoutId id="2147483689" r:id="rId18"/>
    <p:sldLayoutId id="2147483690" r:id="rId19"/>
    <p:sldLayoutId id="2147483691" r:id="rId20"/>
    <p:sldLayoutId id="2147483692" r:id="rId21"/>
  </p:sldLayoutIdLst>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11.xml.rels><?xml version="1.0" encoding="UTF-8" standalone="yes"?>
<Relationships xmlns="http://schemas.openxmlformats.org/package/2006/relationships"><Relationship Id="rId5" Type="http://schemas.openxmlformats.org/officeDocument/2006/relationships/notesSlide" Target="../notesSlides/notesSlide10.xml"/><Relationship Id="rId4" Type="http://schemas.openxmlformats.org/officeDocument/2006/relationships/slideLayout" Target="../slideLayouts/slideLayout7.xml"/><Relationship Id="rId3" Type="http://schemas.openxmlformats.org/officeDocument/2006/relationships/image" Target="../media/image7.png"/><Relationship Id="rId2" Type="http://schemas.openxmlformats.org/officeDocument/2006/relationships/image" Target="../media/image19.png"/><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12.xml"/><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15.xml.rels><?xml version="1.0" encoding="UTF-8" standalone="yes"?>
<Relationships xmlns="http://schemas.openxmlformats.org/package/2006/relationships"><Relationship Id="rId5" Type="http://schemas.openxmlformats.org/officeDocument/2006/relationships/notesSlide" Target="../notesSlides/notesSlide14.xml"/><Relationship Id="rId4" Type="http://schemas.openxmlformats.org/officeDocument/2006/relationships/slideLayout" Target="../slideLayouts/slideLayout22.xml"/><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image" Target="../media/image21.png"/></Relationships>
</file>

<file path=ppt/slides/_rels/slide16.xml.rels><?xml version="1.0" encoding="UTF-8" standalone="yes"?>
<Relationships xmlns="http://schemas.openxmlformats.org/package/2006/relationships"><Relationship Id="rId9" Type="http://schemas.openxmlformats.org/officeDocument/2006/relationships/notesSlide" Target="../notesSlides/notesSlide15.xml"/><Relationship Id="rId8" Type="http://schemas.openxmlformats.org/officeDocument/2006/relationships/slideLayout" Target="../slideLayouts/slideLayout22.xml"/><Relationship Id="rId7" Type="http://schemas.openxmlformats.org/officeDocument/2006/relationships/image" Target="../media/image28.png"/><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6" Type="http://schemas.openxmlformats.org/officeDocument/2006/relationships/notesSlide" Target="../notesSlides/notesSlide16.xml"/><Relationship Id="rId5" Type="http://schemas.openxmlformats.org/officeDocument/2006/relationships/slideLayout" Target="../slideLayouts/slideLayout22.xml"/><Relationship Id="rId4" Type="http://schemas.openxmlformats.org/officeDocument/2006/relationships/image" Target="../media/image31.png"/><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image" Target="../media/image7.png"/></Relationships>
</file>

<file path=ppt/slides/_rels/slide18.xml.rels><?xml version="1.0" encoding="UTF-8" standalone="yes"?>
<Relationships xmlns="http://schemas.openxmlformats.org/package/2006/relationships"><Relationship Id="rId5" Type="http://schemas.openxmlformats.org/officeDocument/2006/relationships/notesSlide" Target="../notesSlides/notesSlide17.xml"/><Relationship Id="rId4" Type="http://schemas.openxmlformats.org/officeDocument/2006/relationships/slideLayout" Target="../slideLayouts/slideLayout22.xml"/><Relationship Id="rId3" Type="http://schemas.openxmlformats.org/officeDocument/2006/relationships/image" Target="../media/image7.png"/><Relationship Id="rId2" Type="http://schemas.openxmlformats.org/officeDocument/2006/relationships/image" Target="../media/image33.png"/><Relationship Id="rId1" Type="http://schemas.openxmlformats.org/officeDocument/2006/relationships/image" Target="../media/image32.png"/></Relationships>
</file>

<file path=ppt/slides/_rels/slide19.xml.rels><?xml version="1.0" encoding="UTF-8" standalone="yes"?>
<Relationships xmlns="http://schemas.openxmlformats.org/package/2006/relationships"><Relationship Id="rId7" Type="http://schemas.openxmlformats.org/officeDocument/2006/relationships/notesSlide" Target="../notesSlides/notesSlide18.xml"/><Relationship Id="rId6" Type="http://schemas.openxmlformats.org/officeDocument/2006/relationships/slideLayout" Target="../slideLayouts/slideLayout22.xml"/><Relationship Id="rId5" Type="http://schemas.openxmlformats.org/officeDocument/2006/relationships/image" Target="../media/image37.jpeg"/><Relationship Id="rId4" Type="http://schemas.openxmlformats.org/officeDocument/2006/relationships/image" Target="../media/image36.png"/><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2.xml"/><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7" Type="http://schemas.openxmlformats.org/officeDocument/2006/relationships/notesSlide" Target="../notesSlides/notesSlide19.xml"/><Relationship Id="rId6" Type="http://schemas.openxmlformats.org/officeDocument/2006/relationships/slideLayout" Target="../slideLayouts/slideLayout22.xml"/><Relationship Id="rId5" Type="http://schemas.openxmlformats.org/officeDocument/2006/relationships/image" Target="../media/image41.jpeg"/><Relationship Id="rId4" Type="http://schemas.openxmlformats.org/officeDocument/2006/relationships/image" Target="../media/image40.png"/><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7" Type="http://schemas.openxmlformats.org/officeDocument/2006/relationships/notesSlide" Target="../notesSlides/notesSlide20.xml"/><Relationship Id="rId6" Type="http://schemas.openxmlformats.org/officeDocument/2006/relationships/slideLayout" Target="../slideLayouts/slideLayout22.xml"/><Relationship Id="rId5" Type="http://schemas.openxmlformats.org/officeDocument/2006/relationships/image" Target="../media/image45.png"/><Relationship Id="rId4" Type="http://schemas.openxmlformats.org/officeDocument/2006/relationships/image" Target="../media/image44.png"/><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image" Target="../media/image7.png"/></Relationships>
</file>

<file path=ppt/slides/_rels/slide22.xml.rels><?xml version="1.0" encoding="UTF-8" standalone="yes"?>
<Relationships xmlns="http://schemas.openxmlformats.org/package/2006/relationships"><Relationship Id="rId7" Type="http://schemas.openxmlformats.org/officeDocument/2006/relationships/notesSlide" Target="../notesSlides/notesSlide21.xml"/><Relationship Id="rId6" Type="http://schemas.openxmlformats.org/officeDocument/2006/relationships/slideLayout" Target="../slideLayouts/slideLayout22.xml"/><Relationship Id="rId5" Type="http://schemas.openxmlformats.org/officeDocument/2006/relationships/image" Target="../media/image49.png"/><Relationship Id="rId4" Type="http://schemas.openxmlformats.org/officeDocument/2006/relationships/image" Target="../media/image48.png"/><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0.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2.xml"/><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2.xml"/><Relationship Id="rId1"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2.xml"/><Relationship Id="rId1" Type="http://schemas.openxmlformats.org/officeDocument/2006/relationships/image" Target="../media/image7.pn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5.xml"/><Relationship Id="rId3" Type="http://schemas.openxmlformats.org/officeDocument/2006/relationships/slideLayout" Target="../slideLayouts/slideLayout22.xml"/><Relationship Id="rId2" Type="http://schemas.openxmlformats.org/officeDocument/2006/relationships/image" Target="../media/image51.png"/><Relationship Id="rId1" Type="http://schemas.openxmlformats.org/officeDocument/2006/relationships/image" Target="../media/image7.pn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29.xml"/><Relationship Id="rId2" Type="http://schemas.openxmlformats.org/officeDocument/2006/relationships/image" Target="../media/image7.png"/><Relationship Id="rId1" Type="http://schemas.openxmlformats.org/officeDocument/2006/relationships/image" Target="../media/image52.jpe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8.xml"/><Relationship Id="rId1" Type="http://schemas.openxmlformats.org/officeDocument/2006/relationships/image" Target="../media/image53.jpeg"/></Relationships>
</file>

<file path=ppt/slides/_rels/slide3.xml.rels><?xml version="1.0" encoding="UTF-8" standalone="yes"?>
<Relationships xmlns="http://schemas.openxmlformats.org/package/2006/relationships"><Relationship Id="rId4" Type="http://schemas.openxmlformats.org/officeDocument/2006/relationships/notesSlide" Target="../notesSlides/notesSlide2.xml"/><Relationship Id="rId3" Type="http://schemas.openxmlformats.org/officeDocument/2006/relationships/slideLayout" Target="../slideLayouts/slideLayout2.xml"/><Relationship Id="rId2" Type="http://schemas.openxmlformats.org/officeDocument/2006/relationships/image" Target="../media/image3.pn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2.xml"/><Relationship Id="rId2" Type="http://schemas.openxmlformats.org/officeDocument/2006/relationships/tags" Target="../tags/tag1.xml"/><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2.xml"/><Relationship Id="rId8" Type="http://schemas.openxmlformats.org/officeDocument/2006/relationships/image" Target="../media/image14.png"/><Relationship Id="rId7" Type="http://schemas.openxmlformats.org/officeDocument/2006/relationships/image" Target="../media/image13.png"/><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 Id="rId3" Type="http://schemas.openxmlformats.org/officeDocument/2006/relationships/image" Target="../media/image9.jpeg"/><Relationship Id="rId2" Type="http://schemas.openxmlformats.org/officeDocument/2006/relationships/image" Target="../media/image8.png"/><Relationship Id="rId10" Type="http://schemas.openxmlformats.org/officeDocument/2006/relationships/notesSlide" Target="../notesSlides/notesSlide5.xml"/><Relationship Id="rId1" Type="http://schemas.openxmlformats.org/officeDocument/2006/relationships/image" Target="../media/image2.png"/></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15.jpeg"/><Relationship Id="rId1" Type="http://schemas.openxmlformats.org/officeDocument/2006/relationships/image" Target="../media/image2.png"/></Relationships>
</file>

<file path=ppt/slides/_rels/slide8.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17.png"/><Relationship Id="rId1"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4" name="标题 3"/>
          <p:cNvSpPr>
            <a:spLocks noGrp="1"/>
          </p:cNvSpPr>
          <p:nvPr>
            <p:ph type="ctrTitle"/>
          </p:nvPr>
        </p:nvSpPr>
        <p:spPr>
          <a:xfrm>
            <a:off x="299720" y="-459740"/>
            <a:ext cx="11381740" cy="6929755"/>
          </a:xfrm>
        </p:spPr>
        <p:txBody>
          <a:bodyPr>
            <a:noAutofit/>
          </a:bodyPr>
          <a:lstStyle/>
          <a:p>
            <a:pPr algn="ct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t>安徽</a:t>
            </a:r>
            <a:r>
              <a:rPr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t>芯瑞达科技</a:t>
            </a:r>
            <a: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t>股份有限公司</a:t>
            </a: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r>
              <a:rPr lang="en-US" alt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t>              </a:t>
            </a:r>
            <a: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t>校园宣讲</a:t>
            </a:r>
            <a:r>
              <a:rPr lang="en-US" alt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t>PPT</a:t>
            </a: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方正粗黑宋简体" panose="02000000000000000000" charset="-122"/>
              </a:rPr>
            </a:br>
            <a:br>
              <a:rPr lang="zh-CN" sz="4800"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微软雅黑" panose="020B0503020204020204" charset="-122"/>
              </a:rPr>
            </a:br>
            <a:b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微软雅黑" panose="020B0503020204020204" charset="-122"/>
              </a:rPr>
            </a:br>
            <a:r>
              <a:rPr lang="zh-CN" sz="66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微软雅黑" panose="020B0503020204020204" charset="-122"/>
              </a:rPr>
              <a:t>                                   </a:t>
            </a:r>
            <a:endParaRPr lang="en-US" altLang="zh-CN" sz="4000" dirty="0">
              <a:solidFill>
                <a:schemeClr val="accent1"/>
              </a:solidFill>
              <a:effectLst>
                <a:outerShdw blurRad="38100" dist="25400" dir="5400000" algn="ctr" rotWithShape="0">
                  <a:srgbClr val="6E747A">
                    <a:alpha val="43000"/>
                  </a:srgbClr>
                </a:outerShdw>
              </a:effectLst>
              <a:latin typeface="方正粗黑宋简体" panose="02000000000000000000" charset="-122"/>
              <a:ea typeface="方正粗黑宋简体" panose="02000000000000000000" charset="-122"/>
              <a:cs typeface="微软雅黑" panose="020B0503020204020204" charset="-122"/>
            </a:endParaRPr>
          </a:p>
        </p:txBody>
      </p:sp>
      <p:sp>
        <p:nvSpPr>
          <p:cNvPr id="6" name="Subtitle 20"/>
          <p:cNvSpPr/>
          <p:nvPr/>
        </p:nvSpPr>
        <p:spPr bwMode="auto">
          <a:xfrm>
            <a:off x="0" y="6297084"/>
            <a:ext cx="5183717" cy="560916"/>
          </a:xfrm>
          <a:prstGeom prst="rect">
            <a:avLst/>
          </a:prstGeom>
          <a:noFill/>
          <a:ln w="9525">
            <a:noFill/>
            <a:miter lim="800000"/>
          </a:ln>
        </p:spPr>
        <p:txBody>
          <a:bodyPr>
            <a:scene3d>
              <a:camera prst="orthographicFront"/>
              <a:lightRig rig="threePt" dir="t"/>
            </a:scene3d>
          </a:bodyPr>
          <a:lstStyle/>
          <a:p>
            <a:pPr>
              <a:spcBef>
                <a:spcPct val="20000"/>
              </a:spcBef>
              <a:buFont typeface="Arial" panose="020B0604020202020204" pitchFamily="34" charset="0"/>
              <a:buNone/>
            </a:pPr>
            <a:r>
              <a:rPr lang="en-US" altLang="zh-CN" sz="1865" dirty="0" err="1"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mn-lt"/>
                <a:sym typeface="+mn-ea"/>
              </a:rPr>
              <a:t>www.coreach.com.cn</a:t>
            </a:r>
            <a:r>
              <a:rPr lang="en-US" altLang="zh-CN" sz="1865" dirty="0" smtClean="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mn-lt"/>
                <a:sym typeface="+mn-ea"/>
              </a:rPr>
              <a:t> </a:t>
            </a:r>
            <a:endParaRPr lang="en-US" altLang="zh-TW" sz="1865" b="1"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mn-lt"/>
            </a:endParaRPr>
          </a:p>
          <a:p>
            <a:pPr>
              <a:spcBef>
                <a:spcPct val="20000"/>
              </a:spcBef>
              <a:buFont typeface="Arial" panose="020B0604020202020204" pitchFamily="34" charset="0"/>
              <a:buNone/>
            </a:pPr>
            <a:endParaRPr lang="en-US" altLang="zh-TW" sz="1865" b="1" dirty="0">
              <a:solidFill>
                <a:schemeClr val="accent1"/>
              </a:solidFill>
              <a:effectLst>
                <a:outerShdw blurRad="38100" dist="25400" dir="5400000" algn="ctr" rotWithShape="0">
                  <a:srgbClr val="6E747A">
                    <a:alpha val="43000"/>
                  </a:srgbClr>
                </a:outerShdw>
              </a:effectLst>
              <a:latin typeface="微软雅黑" panose="020B0503020204020204" charset="-122"/>
              <a:ea typeface="微软雅黑" panose="020B0503020204020204" charset="-122"/>
              <a:cs typeface="+mn-lt"/>
            </a:endParaRPr>
          </a:p>
        </p:txBody>
      </p:sp>
      <p:sp>
        <p:nvSpPr>
          <p:cNvPr id="5" name="矩形 4"/>
          <p:cNvSpPr/>
          <p:nvPr/>
        </p:nvSpPr>
        <p:spPr>
          <a:xfrm>
            <a:off x="8883123" y="174596"/>
            <a:ext cx="2888615" cy="420370"/>
          </a:xfrm>
          <a:prstGeom prst="rect">
            <a:avLst/>
          </a:prstGeom>
        </p:spPr>
        <p:txBody>
          <a:bodyPr wrap="none">
            <a:spAutoFit/>
          </a:bodyPr>
          <a:lstStyle/>
          <a:p>
            <a:pPr algn="l"/>
            <a:r>
              <a:rPr lang="zh-CN" altLang="en-US" sz="2135" dirty="0" smtClean="0">
                <a:latin typeface="微软雅黑" panose="020B0503020204020204" charset="-122"/>
                <a:ea typeface="微软雅黑" panose="020B0503020204020204" charset="-122"/>
                <a:cs typeface="微软雅黑" panose="020B0503020204020204" charset="-122"/>
                <a:sym typeface="+mn-ea"/>
              </a:rPr>
              <a:t>股票代码：002983</a:t>
            </a:r>
            <a:r>
              <a:rPr lang="en-US" altLang="zh-CN" sz="2135" dirty="0" smtClean="0">
                <a:latin typeface="微软雅黑" panose="020B0503020204020204" charset="-122"/>
                <a:ea typeface="微软雅黑" panose="020B0503020204020204" charset="-122"/>
                <a:cs typeface="微软雅黑" panose="020B0503020204020204" charset="-122"/>
                <a:sym typeface="+mn-ea"/>
              </a:rPr>
              <a:t>.SZ</a:t>
            </a:r>
            <a:endParaRPr lang="en-US" altLang="zh-CN" sz="2135" dirty="0" smtClean="0">
              <a:solidFill>
                <a:schemeClr val="bg2">
                  <a:lumMod val="50000"/>
                </a:schemeClr>
              </a:solidFill>
              <a:latin typeface="微软雅黑" panose="020B0503020204020204" charset="-122"/>
              <a:ea typeface="微软雅黑" panose="020B0503020204020204" charset="-122"/>
              <a:cs typeface="微软雅黑" panose="020B0503020204020204" charset="-122"/>
              <a:sym typeface="+mn-ea"/>
            </a:endParaRPr>
          </a:p>
        </p:txBody>
      </p:sp>
      <p:pic>
        <p:nvPicPr>
          <p:cNvPr id="2" name="图片 1"/>
          <p:cNvPicPr>
            <a:picLocks noChangeAspect="1"/>
          </p:cNvPicPr>
          <p:nvPr/>
        </p:nvPicPr>
        <p:blipFill>
          <a:blip r:embed="rId2"/>
          <a:stretch>
            <a:fillRect/>
          </a:stretch>
        </p:blipFill>
        <p:spPr>
          <a:xfrm>
            <a:off x="420370" y="3225165"/>
            <a:ext cx="5292725" cy="285496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矩形 79"/>
          <p:cNvSpPr/>
          <p:nvPr/>
        </p:nvSpPr>
        <p:spPr>
          <a:xfrm>
            <a:off x="2081" y="1796902"/>
            <a:ext cx="12188156" cy="27159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4" tIns="60946" rIns="121894" bIns="60946" rtlCol="0" anchor="ctr"/>
          <a:lstStyle/>
          <a:p>
            <a:pPr algn="ctr"/>
            <a:endParaRPr lang="zh-CN" altLang="en-US"/>
          </a:p>
        </p:txBody>
      </p:sp>
      <p:pic>
        <p:nvPicPr>
          <p:cNvPr id="74" name="Picture 10"/>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335532" y="1355496"/>
            <a:ext cx="6169471" cy="372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6147078" y="2809176"/>
            <a:ext cx="4352925" cy="689610"/>
          </a:xfrm>
          <a:prstGeom prst="rect">
            <a:avLst/>
          </a:prstGeom>
          <a:noFill/>
        </p:spPr>
        <p:txBody>
          <a:bodyPr wrap="none" lIns="121894" tIns="60946" rIns="121894" bIns="60946" rtlCol="0">
            <a:spAutoFit/>
          </a:bodyPr>
          <a:lstStyle/>
          <a:p>
            <a:pPr marL="0" lvl="1"/>
            <a:r>
              <a:rPr lang="zh-CN" altLang="en-US" sz="1900" b="1" dirty="0">
                <a:solidFill>
                  <a:schemeClr val="bg1"/>
                </a:solidFill>
                <a:latin typeface="微软雅黑" panose="020B0503020204020204" charset="-122"/>
                <a:ea typeface="微软雅黑" panose="020B0503020204020204" charset="-122"/>
              </a:rPr>
              <a:t> </a:t>
            </a:r>
            <a:r>
              <a:rPr lang="zh-CN" altLang="en-US" sz="3700" b="1" dirty="0">
                <a:solidFill>
                  <a:schemeClr val="bg1"/>
                </a:solidFill>
                <a:latin typeface="微软雅黑" panose="020B0503020204020204" charset="-122"/>
                <a:ea typeface="微软雅黑" panose="020B0503020204020204" charset="-122"/>
              </a:rPr>
              <a:t>第二</a:t>
            </a:r>
            <a:r>
              <a:rPr lang="zh-CN" altLang="en-US" sz="3700" b="1" dirty="0" smtClean="0">
                <a:solidFill>
                  <a:schemeClr val="bg1"/>
                </a:solidFill>
                <a:latin typeface="微软雅黑" panose="020B0503020204020204" charset="-122"/>
                <a:ea typeface="微软雅黑" panose="020B0503020204020204" charset="-122"/>
              </a:rPr>
              <a:t>部分</a:t>
            </a:r>
            <a:r>
              <a:rPr lang="en-US" altLang="zh-CN" sz="3700" b="1" dirty="0">
                <a:solidFill>
                  <a:schemeClr val="bg1"/>
                </a:solidFill>
                <a:latin typeface="微软雅黑" panose="020B0503020204020204" charset="-122"/>
                <a:ea typeface="微软雅黑" panose="020B0503020204020204" charset="-122"/>
              </a:rPr>
              <a:t> </a:t>
            </a:r>
            <a:r>
              <a:rPr lang="en-US" altLang="zh-CN" sz="3700" b="1" dirty="0" smtClean="0">
                <a:solidFill>
                  <a:schemeClr val="bg1"/>
                </a:solidFill>
                <a:latin typeface="微软雅黑" panose="020B0503020204020204" charset="-122"/>
                <a:ea typeface="微软雅黑" panose="020B0503020204020204" charset="-122"/>
              </a:rPr>
              <a:t> </a:t>
            </a:r>
            <a:r>
              <a:rPr lang="zh-CN" altLang="en-US" sz="3700" b="1" dirty="0" smtClean="0">
                <a:solidFill>
                  <a:schemeClr val="bg1"/>
                </a:solidFill>
                <a:latin typeface="微软雅黑" panose="020B0503020204020204" charset="-122"/>
                <a:ea typeface="微软雅黑" panose="020B0503020204020204" charset="-122"/>
              </a:rPr>
              <a:t>企业文化</a:t>
            </a:r>
            <a:endParaRPr lang="zh-CN" altLang="en-US" sz="3700" b="1" dirty="0" smtClean="0">
              <a:solidFill>
                <a:schemeClr val="bg1"/>
              </a:solidFill>
              <a:latin typeface="微软雅黑" panose="020B0503020204020204" charset="-122"/>
              <a:ea typeface="微软雅黑" panose="020B0503020204020204" charset="-122"/>
            </a:endParaRPr>
          </a:p>
        </p:txBody>
      </p:sp>
      <p:sp>
        <p:nvSpPr>
          <p:cNvPr id="14" name="TextBox 13"/>
          <p:cNvSpPr txBox="1"/>
          <p:nvPr/>
        </p:nvSpPr>
        <p:spPr>
          <a:xfrm>
            <a:off x="2708569" y="5908641"/>
            <a:ext cx="1203415" cy="322580"/>
          </a:xfrm>
          <a:prstGeom prst="rect">
            <a:avLst/>
          </a:prstGeom>
          <a:noFill/>
        </p:spPr>
        <p:txBody>
          <a:bodyPr wrap="square" lIns="0" tIns="0" rIns="0" bIns="0" rtlCol="0">
            <a:spAutoFit/>
          </a:bodyPr>
          <a:lstStyle/>
          <a:p>
            <a:r>
              <a:rPr lang="en-US" altLang="zh-CN" sz="2100" dirty="0">
                <a:latin typeface="微软雅黑" panose="020B0503020204020204" charset="-122"/>
                <a:ea typeface="微软雅黑" panose="020B0503020204020204" charset="-122"/>
              </a:rPr>
              <a:t>PART 02</a:t>
            </a:r>
            <a:endParaRPr lang="zh-CN" altLang="en-US" sz="2100" dirty="0">
              <a:latin typeface="微软雅黑" panose="020B0503020204020204" charset="-122"/>
              <a:ea typeface="微软雅黑" panose="020B0503020204020204" charset="-122"/>
            </a:endParaRPr>
          </a:p>
        </p:txBody>
      </p:sp>
      <p:grpSp>
        <p:nvGrpSpPr>
          <p:cNvPr id="34" name="组合 33"/>
          <p:cNvGrpSpPr/>
          <p:nvPr/>
        </p:nvGrpSpPr>
        <p:grpSpPr>
          <a:xfrm>
            <a:off x="2214972" y="-1196972"/>
            <a:ext cx="1571879" cy="1572448"/>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37" name="组合 36"/>
          <p:cNvGrpSpPr/>
          <p:nvPr/>
        </p:nvGrpSpPr>
        <p:grpSpPr>
          <a:xfrm>
            <a:off x="-206764" y="-378486"/>
            <a:ext cx="840041" cy="840345"/>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0" name="组合 39"/>
          <p:cNvGrpSpPr/>
          <p:nvPr/>
        </p:nvGrpSpPr>
        <p:grpSpPr>
          <a:xfrm>
            <a:off x="787120" y="-502407"/>
            <a:ext cx="1186984" cy="118741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3" name="组合 42"/>
          <p:cNvGrpSpPr/>
          <p:nvPr/>
        </p:nvGrpSpPr>
        <p:grpSpPr>
          <a:xfrm>
            <a:off x="3816148" y="-223317"/>
            <a:ext cx="914112" cy="914443"/>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46" name="组合 45"/>
          <p:cNvGrpSpPr/>
          <p:nvPr/>
        </p:nvGrpSpPr>
        <p:grpSpPr>
          <a:xfrm>
            <a:off x="7537722" y="6396303"/>
            <a:ext cx="784895" cy="785179"/>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9" name="组合 48"/>
          <p:cNvGrpSpPr/>
          <p:nvPr/>
        </p:nvGrpSpPr>
        <p:grpSpPr>
          <a:xfrm>
            <a:off x="11798539" y="5715424"/>
            <a:ext cx="336549" cy="33667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52" name="组合 51"/>
          <p:cNvGrpSpPr/>
          <p:nvPr/>
        </p:nvGrpSpPr>
        <p:grpSpPr>
          <a:xfrm>
            <a:off x="10757015" y="5445010"/>
            <a:ext cx="705211" cy="705466"/>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55" name="组合 54"/>
          <p:cNvGrpSpPr/>
          <p:nvPr/>
        </p:nvGrpSpPr>
        <p:grpSpPr>
          <a:xfrm>
            <a:off x="4987040" y="-1219951"/>
            <a:ext cx="1571879" cy="1572448"/>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58" name="组合 57"/>
          <p:cNvGrpSpPr/>
          <p:nvPr/>
        </p:nvGrpSpPr>
        <p:grpSpPr>
          <a:xfrm>
            <a:off x="4927202" y="393672"/>
            <a:ext cx="297346" cy="297454"/>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61" name="组合 60"/>
          <p:cNvGrpSpPr/>
          <p:nvPr/>
        </p:nvGrpSpPr>
        <p:grpSpPr>
          <a:xfrm>
            <a:off x="9106430" y="5950490"/>
            <a:ext cx="1571879" cy="1572448"/>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63" name="椭圆 62"/>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64" name="组合 63"/>
          <p:cNvGrpSpPr/>
          <p:nvPr/>
        </p:nvGrpSpPr>
        <p:grpSpPr>
          <a:xfrm>
            <a:off x="8215965" y="5817819"/>
            <a:ext cx="693371" cy="693622"/>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67" name="组合 66"/>
          <p:cNvGrpSpPr/>
          <p:nvPr/>
        </p:nvGrpSpPr>
        <p:grpSpPr>
          <a:xfrm>
            <a:off x="6903996" y="6237991"/>
            <a:ext cx="422370" cy="422522"/>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70" name="组合 69"/>
          <p:cNvGrpSpPr/>
          <p:nvPr/>
        </p:nvGrpSpPr>
        <p:grpSpPr>
          <a:xfrm>
            <a:off x="6672116" y="5993569"/>
            <a:ext cx="211184" cy="21126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sp>
        <p:nvSpPr>
          <p:cNvPr id="78" name="Rectangle 20"/>
          <p:cNvSpPr>
            <a:spLocks noChangeArrowheads="1"/>
          </p:cNvSpPr>
          <p:nvPr/>
        </p:nvSpPr>
        <p:spPr bwMode="auto">
          <a:xfrm>
            <a:off x="1173577" y="5088605"/>
            <a:ext cx="4417195" cy="685673"/>
          </a:xfrm>
          <a:prstGeom prst="rect">
            <a:avLst/>
          </a:prstGeom>
          <a:solidFill>
            <a:srgbClr val="006C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solidFill>
                <a:srgbClr val="006CB8"/>
              </a:solidFill>
            </a:endParaRPr>
          </a:p>
        </p:txBody>
      </p:sp>
      <p:sp>
        <p:nvSpPr>
          <p:cNvPr id="79" name="文本框 13"/>
          <p:cNvSpPr txBox="1">
            <a:spLocks noChangeArrowheads="1"/>
          </p:cNvSpPr>
          <p:nvPr/>
        </p:nvSpPr>
        <p:spPr bwMode="auto">
          <a:xfrm>
            <a:off x="1478321" y="5045070"/>
            <a:ext cx="3807708" cy="768350"/>
          </a:xfrm>
          <a:prstGeom prst="rect">
            <a:avLst/>
          </a:prstGeom>
          <a:noFill/>
          <a:ln>
            <a:noFill/>
          </a:ln>
          <a:extLst>
            <a:ext uri="{909E8E84-426E-40DD-AFC4-6F175D3DCCD1}">
              <a14:hiddenFill xmlns:a14="http://schemas.microsoft.com/office/drawing/2010/main">
                <a:solidFill>
                  <a:srgbClr val="006CB8"/>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auto">
              <a:spcBef>
                <a:spcPts val="0"/>
              </a:spcBef>
              <a:spcAft>
                <a:spcPts val="0"/>
              </a:spcAft>
              <a:defRPr/>
            </a:pPr>
            <a:r>
              <a:rPr lang="zh-CN" altLang="en-US" sz="4400" b="1" dirty="0">
                <a:solidFill>
                  <a:schemeClr val="bg1"/>
                </a:solidFill>
                <a:latin typeface="微软雅黑" panose="020B0503020204020204" charset="-122"/>
                <a:ea typeface="微软雅黑" panose="020B0503020204020204" charset="-122"/>
              </a:rPr>
              <a:t>企业文化</a:t>
            </a:r>
            <a:endParaRPr lang="zh-CN" altLang="en-US" sz="4400" b="1" dirty="0">
              <a:solidFill>
                <a:schemeClr val="bg1"/>
              </a:solidFill>
              <a:latin typeface="微软雅黑" panose="020B0503020204020204" charset="-122"/>
              <a:ea typeface="微软雅黑" panose="020B0503020204020204" charset="-122"/>
            </a:endParaRPr>
          </a:p>
        </p:txBody>
      </p:sp>
      <p:grpSp>
        <p:nvGrpSpPr>
          <p:cNvPr id="15" name="组合 14"/>
          <p:cNvGrpSpPr/>
          <p:nvPr/>
        </p:nvGrpSpPr>
        <p:grpSpPr>
          <a:xfrm>
            <a:off x="10233540" y="1114000"/>
            <a:ext cx="1595730" cy="1596307"/>
            <a:chOff x="1068965" y="491752"/>
            <a:chExt cx="1197175" cy="1197175"/>
          </a:xfrm>
        </p:grpSpPr>
        <p:grpSp>
          <p:nvGrpSpPr>
            <p:cNvPr id="16" name="组合 1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75" name="TextBox 74"/>
          <p:cNvSpPr txBox="1"/>
          <p:nvPr/>
        </p:nvSpPr>
        <p:spPr>
          <a:xfrm>
            <a:off x="8873905"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2" name="图片 1"/>
          <p:cNvPicPr>
            <a:picLocks noChangeAspect="1"/>
          </p:cNvPicPr>
          <p:nvPr/>
        </p:nvPicPr>
        <p:blipFill>
          <a:blip r:embed="rId2"/>
          <a:stretch>
            <a:fillRect/>
          </a:stretch>
        </p:blipFill>
        <p:spPr>
          <a:xfrm>
            <a:off x="1213485" y="1793240"/>
            <a:ext cx="4298315" cy="2704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push dir="u"/>
      </p:transition>
    </mc:Choice>
    <mc:Fallback>
      <p:transition spd="slow">
        <p:push dir="u"/>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1000"/>
                                            <p:tgtEl>
                                              <p:spTgt spid="74"/>
                                            </p:tgtEl>
                                          </p:cBhvr>
                                        </p:animEffect>
                                        <p:anim calcmode="lin" valueType="num">
                                          <p:cBhvr>
                                            <p:cTn id="13" dur="1000" fill="hold"/>
                                            <p:tgtEl>
                                              <p:spTgt spid="74"/>
                                            </p:tgtEl>
                                            <p:attrNameLst>
                                              <p:attrName>ppt_x</p:attrName>
                                            </p:attrNameLst>
                                          </p:cBhvr>
                                          <p:tavLst>
                                            <p:tav tm="0">
                                              <p:val>
                                                <p:strVal val="#ppt_x"/>
                                              </p:val>
                                            </p:tav>
                                            <p:tav tm="100000">
                                              <p:val>
                                                <p:strVal val="#ppt_x"/>
                                              </p:val>
                                            </p:tav>
                                          </p:tavLst>
                                        </p:anim>
                                        <p:anim calcmode="lin" valueType="num">
                                          <p:cBhvr>
                                            <p:cTn id="14" dur="900" decel="100000" fill="hold"/>
                                            <p:tgtEl>
                                              <p:spTgt spid="7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6" presetID="2" presetClass="entr" presetSubtype="8" accel="35000" fill="hold" nodeType="withEffect" p14:presetBounceEnd="55000">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14:bounceEnd="55000">
                                          <p:cBhvr additive="base">
                                            <p:cTn id="18" dur="1500" fill="hold"/>
                                            <p:tgtEl>
                                              <p:spTgt spid="15"/>
                                            </p:tgtEl>
                                            <p:attrNameLst>
                                              <p:attrName>ppt_x</p:attrName>
                                            </p:attrNameLst>
                                          </p:cBhvr>
                                          <p:tavLst>
                                            <p:tav tm="0">
                                              <p:val>
                                                <p:strVal val="0-#ppt_w/2"/>
                                              </p:val>
                                            </p:tav>
                                            <p:tav tm="100000">
                                              <p:val>
                                                <p:strVal val="#ppt_x"/>
                                              </p:val>
                                            </p:tav>
                                          </p:tavLst>
                                        </p:anim>
                                        <p:anim calcmode="lin" valueType="num" p14:bounceEnd="55000">
                                          <p:cBhvr additive="base">
                                            <p:cTn id="19" dur="1500" fill="hold"/>
                                            <p:tgtEl>
                                              <p:spTgt spid="1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79"/>
                                            </p:tgtEl>
                                            <p:attrNameLst>
                                              <p:attrName>style.visibility</p:attrName>
                                            </p:attrNameLst>
                                          </p:cBhvr>
                                          <p:to>
                                            <p:strVal val="visible"/>
                                          </p:to>
                                        </p:set>
                                        <p:anim calcmode="lin" valueType="num">
                                          <p:cBhvr>
                                            <p:cTn id="28"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9"/>
                                            </p:tgtEl>
                                            <p:attrNameLst>
                                              <p:attrName>ppt_y</p:attrName>
                                            </p:attrNameLst>
                                          </p:cBhvr>
                                          <p:tavLst>
                                            <p:tav tm="0">
                                              <p:val>
                                                <p:strVal val="#ppt_y"/>
                                              </p:val>
                                            </p:tav>
                                            <p:tav tm="100000">
                                              <p:val>
                                                <p:strVal val="#ppt_y"/>
                                              </p:val>
                                            </p:tav>
                                          </p:tavLst>
                                        </p:anim>
                                        <p:anim calcmode="lin" valueType="num">
                                          <p:cBhvr>
                                            <p:cTn id="30"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9"/>
                                            </p:tgtEl>
                                          </p:cBhvr>
                                        </p:animEffect>
                                      </p:childTnLst>
                                    </p:cTn>
                                  </p:par>
                                </p:childTnLst>
                              </p:cTn>
                            </p:par>
                            <p:par>
                              <p:cTn id="33" fill="hold">
                                <p:stCondLst>
                                  <p:cond delay="3150"/>
                                </p:stCondLst>
                                <p:childTnLst>
                                  <p:par>
                                    <p:cTn id="34" presetID="47"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anim calcmode="lin" valueType="num">
                                          <p:cBhvr>
                                            <p:cTn id="37" dur="500" fill="hold"/>
                                            <p:tgtEl>
                                              <p:spTgt spid="14"/>
                                            </p:tgtEl>
                                            <p:attrNameLst>
                                              <p:attrName>ppt_x</p:attrName>
                                            </p:attrNameLst>
                                          </p:cBhvr>
                                          <p:tavLst>
                                            <p:tav tm="0">
                                              <p:val>
                                                <p:strVal val="#ppt_x"/>
                                              </p:val>
                                            </p:tav>
                                            <p:tav tm="100000">
                                              <p:val>
                                                <p:strVal val="#ppt_x"/>
                                              </p:val>
                                            </p:tav>
                                          </p:tavLst>
                                        </p:anim>
                                        <p:anim calcmode="lin" valueType="num">
                                          <p:cBhvr>
                                            <p:cTn id="38" dur="5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3650"/>
                                </p:stCondLst>
                                <p:childTnLst>
                                  <p:par>
                                    <p:cTn id="40" presetID="1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p:tgtEl>
                                              <p:spTgt spid="12"/>
                                            </p:tgtEl>
                                            <p:attrNameLst>
                                              <p:attrName>ppt_x</p:attrName>
                                            </p:attrNameLst>
                                          </p:cBhvr>
                                          <p:tavLst>
                                            <p:tav tm="0">
                                              <p:val>
                                                <p:strVal val="#ppt_x-#ppt_w*1.125000"/>
                                              </p:val>
                                            </p:tav>
                                            <p:tav tm="100000">
                                              <p:val>
                                                <p:strVal val="#ppt_x"/>
                                              </p:val>
                                            </p:tav>
                                          </p:tavLst>
                                        </p:anim>
                                        <p:animEffect transition="in" filter="wipe(right)">
                                          <p:cBhvr>
                                            <p:cTn id="43" dur="500"/>
                                            <p:tgtEl>
                                              <p:spTgt spid="12"/>
                                            </p:tgtEl>
                                          </p:cBhvr>
                                        </p:animEffect>
                                      </p:childTnLst>
                                    </p:cTn>
                                  </p:par>
                                </p:childTnLst>
                              </p:cTn>
                            </p:par>
                            <p:par>
                              <p:cTn id="44" fill="hold">
                                <p:stCondLst>
                                  <p:cond delay="4150"/>
                                </p:stCondLst>
                                <p:childTnLst>
                                  <p:par>
                                    <p:cTn id="45" presetID="23" presetClass="entr" presetSubtype="52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 calcmode="lin" valueType="num">
                                          <p:cBhvr>
                                            <p:cTn id="49" dur="500" fill="hold"/>
                                            <p:tgtEl>
                                              <p:spTgt spid="34"/>
                                            </p:tgtEl>
                                            <p:attrNameLst>
                                              <p:attrName>ppt_x</p:attrName>
                                            </p:attrNameLst>
                                          </p:cBhvr>
                                          <p:tavLst>
                                            <p:tav tm="0">
                                              <p:val>
                                                <p:fltVal val="0.5"/>
                                              </p:val>
                                            </p:tav>
                                            <p:tav tm="100000">
                                              <p:val>
                                                <p:strVal val="#ppt_x"/>
                                              </p:val>
                                            </p:tav>
                                          </p:tavLst>
                                        </p:anim>
                                        <p:anim calcmode="lin" valueType="num">
                                          <p:cBhvr>
                                            <p:cTn id="50" dur="500" fill="hold"/>
                                            <p:tgtEl>
                                              <p:spTgt spid="34"/>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30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 calcmode="lin" valueType="num">
                                          <p:cBhvr>
                                            <p:cTn id="55" dur="500" fill="hold"/>
                                            <p:tgtEl>
                                              <p:spTgt spid="37"/>
                                            </p:tgtEl>
                                            <p:attrNameLst>
                                              <p:attrName>ppt_x</p:attrName>
                                            </p:attrNameLst>
                                          </p:cBhvr>
                                          <p:tavLst>
                                            <p:tav tm="0">
                                              <p:val>
                                                <p:fltVal val="0.5"/>
                                              </p:val>
                                            </p:tav>
                                            <p:tav tm="100000">
                                              <p:val>
                                                <p:strVal val="#ppt_x"/>
                                              </p:val>
                                            </p:tav>
                                          </p:tavLst>
                                        </p:anim>
                                        <p:anim calcmode="lin" valueType="num">
                                          <p:cBhvr>
                                            <p:cTn id="56" dur="500" fill="hold"/>
                                            <p:tgtEl>
                                              <p:spTgt spid="37"/>
                                            </p:tgtEl>
                                            <p:attrNameLst>
                                              <p:attrName>ppt_y</p:attrName>
                                            </p:attrNameLst>
                                          </p:cBhvr>
                                          <p:tavLst>
                                            <p:tav tm="0">
                                              <p:val>
                                                <p:fltVal val="0.5"/>
                                              </p:val>
                                            </p:tav>
                                            <p:tav tm="100000">
                                              <p:val>
                                                <p:strVal val="#ppt_y"/>
                                              </p:val>
                                            </p:tav>
                                          </p:tavLst>
                                        </p:anim>
                                      </p:childTnLst>
                                    </p:cTn>
                                  </p:par>
                                  <p:par>
                                    <p:cTn id="57" presetID="23" presetClass="entr" presetSubtype="528" fill="hold" nodeType="withEffect">
                                      <p:stCondLst>
                                        <p:cond delay="70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ppt_x</p:attrName>
                                            </p:attrNameLst>
                                          </p:cBhvr>
                                          <p:tavLst>
                                            <p:tav tm="0">
                                              <p:val>
                                                <p:fltVal val="0.5"/>
                                              </p:val>
                                            </p:tav>
                                            <p:tav tm="100000">
                                              <p:val>
                                                <p:strVal val="#ppt_x"/>
                                              </p:val>
                                            </p:tav>
                                          </p:tavLst>
                                        </p:anim>
                                        <p:anim calcmode="lin" valueType="num">
                                          <p:cBhvr>
                                            <p:cTn id="62" dur="500" fill="hold"/>
                                            <p:tgtEl>
                                              <p:spTgt spid="40"/>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 calcmode="lin" valueType="num">
                                          <p:cBhvr>
                                            <p:cTn id="67" dur="500" fill="hold"/>
                                            <p:tgtEl>
                                              <p:spTgt spid="43"/>
                                            </p:tgtEl>
                                            <p:attrNameLst>
                                              <p:attrName>ppt_x</p:attrName>
                                            </p:attrNameLst>
                                          </p:cBhvr>
                                          <p:tavLst>
                                            <p:tav tm="0">
                                              <p:val>
                                                <p:fltVal val="0.5"/>
                                              </p:val>
                                            </p:tav>
                                            <p:tav tm="100000">
                                              <p:val>
                                                <p:strVal val="#ppt_x"/>
                                              </p:val>
                                            </p:tav>
                                          </p:tavLst>
                                        </p:anim>
                                        <p:anim calcmode="lin" valueType="num">
                                          <p:cBhvr>
                                            <p:cTn id="68" dur="500" fill="hold"/>
                                            <p:tgtEl>
                                              <p:spTgt spid="43"/>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10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ppt_w</p:attrName>
                                            </p:attrNameLst>
                                          </p:cBhvr>
                                          <p:tavLst>
                                            <p:tav tm="0">
                                              <p:val>
                                                <p:fltVal val="0"/>
                                              </p:val>
                                            </p:tav>
                                            <p:tav tm="100000">
                                              <p:val>
                                                <p:strVal val="#ppt_w"/>
                                              </p:val>
                                            </p:tav>
                                          </p:tavLst>
                                        </p:anim>
                                        <p:anim calcmode="lin" valueType="num">
                                          <p:cBhvr>
                                            <p:cTn id="72" dur="500" fill="hold"/>
                                            <p:tgtEl>
                                              <p:spTgt spid="46"/>
                                            </p:tgtEl>
                                            <p:attrNameLst>
                                              <p:attrName>ppt_h</p:attrName>
                                            </p:attrNameLst>
                                          </p:cBhvr>
                                          <p:tavLst>
                                            <p:tav tm="0">
                                              <p:val>
                                                <p:fltVal val="0"/>
                                              </p:val>
                                            </p:tav>
                                            <p:tav tm="100000">
                                              <p:val>
                                                <p:strVal val="#ppt_h"/>
                                              </p:val>
                                            </p:tav>
                                          </p:tavLst>
                                        </p:anim>
                                        <p:anim calcmode="lin" valueType="num">
                                          <p:cBhvr>
                                            <p:cTn id="73" dur="500" fill="hold"/>
                                            <p:tgtEl>
                                              <p:spTgt spid="46"/>
                                            </p:tgtEl>
                                            <p:attrNameLst>
                                              <p:attrName>ppt_x</p:attrName>
                                            </p:attrNameLst>
                                          </p:cBhvr>
                                          <p:tavLst>
                                            <p:tav tm="0">
                                              <p:val>
                                                <p:fltVal val="0.5"/>
                                              </p:val>
                                            </p:tav>
                                            <p:tav tm="100000">
                                              <p:val>
                                                <p:strVal val="#ppt_x"/>
                                              </p:val>
                                            </p:tav>
                                          </p:tavLst>
                                        </p:anim>
                                        <p:anim calcmode="lin" valueType="num">
                                          <p:cBhvr>
                                            <p:cTn id="74" dur="500" fill="hold"/>
                                            <p:tgtEl>
                                              <p:spTgt spid="46"/>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6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 calcmode="lin" valueType="num">
                                          <p:cBhvr>
                                            <p:cTn id="79" dur="500" fill="hold"/>
                                            <p:tgtEl>
                                              <p:spTgt spid="49"/>
                                            </p:tgtEl>
                                            <p:attrNameLst>
                                              <p:attrName>ppt_x</p:attrName>
                                            </p:attrNameLst>
                                          </p:cBhvr>
                                          <p:tavLst>
                                            <p:tav tm="0">
                                              <p:val>
                                                <p:fltVal val="0.5"/>
                                              </p:val>
                                            </p:tav>
                                            <p:tav tm="100000">
                                              <p:val>
                                                <p:strVal val="#ppt_x"/>
                                              </p:val>
                                            </p:tav>
                                          </p:tavLst>
                                        </p:anim>
                                        <p:anim calcmode="lin" valueType="num">
                                          <p:cBhvr>
                                            <p:cTn id="80" dur="500" fill="hold"/>
                                            <p:tgtEl>
                                              <p:spTgt spid="49"/>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30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anim calcmode="lin" valueType="num">
                                          <p:cBhvr>
                                            <p:cTn id="85" dur="500" fill="hold"/>
                                            <p:tgtEl>
                                              <p:spTgt spid="52"/>
                                            </p:tgtEl>
                                            <p:attrNameLst>
                                              <p:attrName>ppt_x</p:attrName>
                                            </p:attrNameLst>
                                          </p:cBhvr>
                                          <p:tavLst>
                                            <p:tav tm="0">
                                              <p:val>
                                                <p:fltVal val="0.5"/>
                                              </p:val>
                                            </p:tav>
                                            <p:tav tm="100000">
                                              <p:val>
                                                <p:strVal val="#ppt_x"/>
                                              </p:val>
                                            </p:tav>
                                          </p:tavLst>
                                        </p:anim>
                                        <p:anim calcmode="lin" valueType="num">
                                          <p:cBhvr>
                                            <p:cTn id="86" dur="500" fill="hold"/>
                                            <p:tgtEl>
                                              <p:spTgt spid="52"/>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 calcmode="lin" valueType="num">
                                          <p:cBhvr>
                                            <p:cTn id="91" dur="500" fill="hold"/>
                                            <p:tgtEl>
                                              <p:spTgt spid="55"/>
                                            </p:tgtEl>
                                            <p:attrNameLst>
                                              <p:attrName>ppt_x</p:attrName>
                                            </p:attrNameLst>
                                          </p:cBhvr>
                                          <p:tavLst>
                                            <p:tav tm="0">
                                              <p:val>
                                                <p:fltVal val="0.5"/>
                                              </p:val>
                                            </p:tav>
                                            <p:tav tm="100000">
                                              <p:val>
                                                <p:strVal val="#ppt_x"/>
                                              </p:val>
                                            </p:tav>
                                          </p:tavLst>
                                        </p:anim>
                                        <p:anim calcmode="lin" valueType="num">
                                          <p:cBhvr>
                                            <p:cTn id="92" dur="500" fill="hold"/>
                                            <p:tgtEl>
                                              <p:spTgt spid="55"/>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60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 calcmode="lin" valueType="num">
                                          <p:cBhvr>
                                            <p:cTn id="97" dur="500" fill="hold"/>
                                            <p:tgtEl>
                                              <p:spTgt spid="58"/>
                                            </p:tgtEl>
                                            <p:attrNameLst>
                                              <p:attrName>ppt_x</p:attrName>
                                            </p:attrNameLst>
                                          </p:cBhvr>
                                          <p:tavLst>
                                            <p:tav tm="0">
                                              <p:val>
                                                <p:fltVal val="0.5"/>
                                              </p:val>
                                            </p:tav>
                                            <p:tav tm="100000">
                                              <p:val>
                                                <p:strVal val="#ppt_x"/>
                                              </p:val>
                                            </p:tav>
                                          </p:tavLst>
                                        </p:anim>
                                        <p:anim calcmode="lin" valueType="num">
                                          <p:cBhvr>
                                            <p:cTn id="98" dur="500" fill="hold"/>
                                            <p:tgtEl>
                                              <p:spTgt spid="58"/>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61"/>
                                            </p:tgtEl>
                                            <p:attrNameLst>
                                              <p:attrName>style.visibility</p:attrName>
                                            </p:attrNameLst>
                                          </p:cBhvr>
                                          <p:to>
                                            <p:strVal val="visible"/>
                                          </p:to>
                                        </p:set>
                                        <p:anim calcmode="lin" valueType="num">
                                          <p:cBhvr>
                                            <p:cTn id="101" dur="500" fill="hold"/>
                                            <p:tgtEl>
                                              <p:spTgt spid="61"/>
                                            </p:tgtEl>
                                            <p:attrNameLst>
                                              <p:attrName>ppt_w</p:attrName>
                                            </p:attrNameLst>
                                          </p:cBhvr>
                                          <p:tavLst>
                                            <p:tav tm="0">
                                              <p:val>
                                                <p:fltVal val="0"/>
                                              </p:val>
                                            </p:tav>
                                            <p:tav tm="100000">
                                              <p:val>
                                                <p:strVal val="#ppt_w"/>
                                              </p:val>
                                            </p:tav>
                                          </p:tavLst>
                                        </p:anim>
                                        <p:anim calcmode="lin" valueType="num">
                                          <p:cBhvr>
                                            <p:cTn id="102" dur="500" fill="hold"/>
                                            <p:tgtEl>
                                              <p:spTgt spid="61"/>
                                            </p:tgtEl>
                                            <p:attrNameLst>
                                              <p:attrName>ppt_h</p:attrName>
                                            </p:attrNameLst>
                                          </p:cBhvr>
                                          <p:tavLst>
                                            <p:tav tm="0">
                                              <p:val>
                                                <p:fltVal val="0"/>
                                              </p:val>
                                            </p:tav>
                                            <p:tav tm="100000">
                                              <p:val>
                                                <p:strVal val="#ppt_h"/>
                                              </p:val>
                                            </p:tav>
                                          </p:tavLst>
                                        </p:anim>
                                        <p:anim calcmode="lin" valueType="num">
                                          <p:cBhvr>
                                            <p:cTn id="103" dur="500" fill="hold"/>
                                            <p:tgtEl>
                                              <p:spTgt spid="61"/>
                                            </p:tgtEl>
                                            <p:attrNameLst>
                                              <p:attrName>ppt_x</p:attrName>
                                            </p:attrNameLst>
                                          </p:cBhvr>
                                          <p:tavLst>
                                            <p:tav tm="0">
                                              <p:val>
                                                <p:fltVal val="0.5"/>
                                              </p:val>
                                            </p:tav>
                                            <p:tav tm="100000">
                                              <p:val>
                                                <p:strVal val="#ppt_x"/>
                                              </p:val>
                                            </p:tav>
                                          </p:tavLst>
                                        </p:anim>
                                        <p:anim calcmode="lin" valueType="num">
                                          <p:cBhvr>
                                            <p:cTn id="104" dur="500" fill="hold"/>
                                            <p:tgtEl>
                                              <p:spTgt spid="61"/>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 calcmode="lin" valueType="num">
                                          <p:cBhvr>
                                            <p:cTn id="109" dur="500" fill="hold"/>
                                            <p:tgtEl>
                                              <p:spTgt spid="64"/>
                                            </p:tgtEl>
                                            <p:attrNameLst>
                                              <p:attrName>ppt_x</p:attrName>
                                            </p:attrNameLst>
                                          </p:cBhvr>
                                          <p:tavLst>
                                            <p:tav tm="0">
                                              <p:val>
                                                <p:fltVal val="0.5"/>
                                              </p:val>
                                            </p:tav>
                                            <p:tav tm="100000">
                                              <p:val>
                                                <p:strVal val="#ppt_x"/>
                                              </p:val>
                                            </p:tav>
                                          </p:tavLst>
                                        </p:anim>
                                        <p:anim calcmode="lin" valueType="num">
                                          <p:cBhvr>
                                            <p:cTn id="110" dur="500" fill="hold"/>
                                            <p:tgtEl>
                                              <p:spTgt spid="64"/>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7"/>
                                            </p:tgtEl>
                                            <p:attrNameLst>
                                              <p:attrName>style.visibility</p:attrName>
                                            </p:attrNameLst>
                                          </p:cBhvr>
                                          <p:to>
                                            <p:strVal val="visible"/>
                                          </p:to>
                                        </p:set>
                                        <p:anim calcmode="lin" valueType="num">
                                          <p:cBhvr>
                                            <p:cTn id="113" dur="500" fill="hold"/>
                                            <p:tgtEl>
                                              <p:spTgt spid="67"/>
                                            </p:tgtEl>
                                            <p:attrNameLst>
                                              <p:attrName>ppt_w</p:attrName>
                                            </p:attrNameLst>
                                          </p:cBhvr>
                                          <p:tavLst>
                                            <p:tav tm="0">
                                              <p:val>
                                                <p:fltVal val="0"/>
                                              </p:val>
                                            </p:tav>
                                            <p:tav tm="100000">
                                              <p:val>
                                                <p:strVal val="#ppt_w"/>
                                              </p:val>
                                            </p:tav>
                                          </p:tavLst>
                                        </p:anim>
                                        <p:anim calcmode="lin" valueType="num">
                                          <p:cBhvr>
                                            <p:cTn id="114" dur="500" fill="hold"/>
                                            <p:tgtEl>
                                              <p:spTgt spid="67"/>
                                            </p:tgtEl>
                                            <p:attrNameLst>
                                              <p:attrName>ppt_h</p:attrName>
                                            </p:attrNameLst>
                                          </p:cBhvr>
                                          <p:tavLst>
                                            <p:tav tm="0">
                                              <p:val>
                                                <p:fltVal val="0"/>
                                              </p:val>
                                            </p:tav>
                                            <p:tav tm="100000">
                                              <p:val>
                                                <p:strVal val="#ppt_h"/>
                                              </p:val>
                                            </p:tav>
                                          </p:tavLst>
                                        </p:anim>
                                        <p:anim calcmode="lin" valueType="num">
                                          <p:cBhvr>
                                            <p:cTn id="115" dur="500" fill="hold"/>
                                            <p:tgtEl>
                                              <p:spTgt spid="67"/>
                                            </p:tgtEl>
                                            <p:attrNameLst>
                                              <p:attrName>ppt_x</p:attrName>
                                            </p:attrNameLst>
                                          </p:cBhvr>
                                          <p:tavLst>
                                            <p:tav tm="0">
                                              <p:val>
                                                <p:fltVal val="0.5"/>
                                              </p:val>
                                            </p:tav>
                                            <p:tav tm="100000">
                                              <p:val>
                                                <p:strVal val="#ppt_x"/>
                                              </p:val>
                                            </p:tav>
                                          </p:tavLst>
                                        </p:anim>
                                        <p:anim calcmode="lin" valueType="num">
                                          <p:cBhvr>
                                            <p:cTn id="116" dur="500" fill="hold"/>
                                            <p:tgtEl>
                                              <p:spTgt spid="67"/>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70"/>
                                            </p:tgtEl>
                                            <p:attrNameLst>
                                              <p:attrName>style.visibility</p:attrName>
                                            </p:attrNameLst>
                                          </p:cBhvr>
                                          <p:to>
                                            <p:strVal val="visible"/>
                                          </p:to>
                                        </p:set>
                                        <p:anim calcmode="lin" valueType="num">
                                          <p:cBhvr>
                                            <p:cTn id="119" dur="500" fill="hold"/>
                                            <p:tgtEl>
                                              <p:spTgt spid="70"/>
                                            </p:tgtEl>
                                            <p:attrNameLst>
                                              <p:attrName>ppt_w</p:attrName>
                                            </p:attrNameLst>
                                          </p:cBhvr>
                                          <p:tavLst>
                                            <p:tav tm="0">
                                              <p:val>
                                                <p:fltVal val="0"/>
                                              </p:val>
                                            </p:tav>
                                            <p:tav tm="100000">
                                              <p:val>
                                                <p:strVal val="#ppt_w"/>
                                              </p:val>
                                            </p:tav>
                                          </p:tavLst>
                                        </p:anim>
                                        <p:anim calcmode="lin" valueType="num">
                                          <p:cBhvr>
                                            <p:cTn id="120" dur="500" fill="hold"/>
                                            <p:tgtEl>
                                              <p:spTgt spid="70"/>
                                            </p:tgtEl>
                                            <p:attrNameLst>
                                              <p:attrName>ppt_h</p:attrName>
                                            </p:attrNameLst>
                                          </p:cBhvr>
                                          <p:tavLst>
                                            <p:tav tm="0">
                                              <p:val>
                                                <p:fltVal val="0"/>
                                              </p:val>
                                            </p:tav>
                                            <p:tav tm="100000">
                                              <p:val>
                                                <p:strVal val="#ppt_h"/>
                                              </p:val>
                                            </p:tav>
                                          </p:tavLst>
                                        </p:anim>
                                        <p:anim calcmode="lin" valueType="num">
                                          <p:cBhvr>
                                            <p:cTn id="121" dur="500" fill="hold"/>
                                            <p:tgtEl>
                                              <p:spTgt spid="70"/>
                                            </p:tgtEl>
                                            <p:attrNameLst>
                                              <p:attrName>ppt_x</p:attrName>
                                            </p:attrNameLst>
                                          </p:cBhvr>
                                          <p:tavLst>
                                            <p:tav tm="0">
                                              <p:val>
                                                <p:fltVal val="0.5"/>
                                              </p:val>
                                            </p:tav>
                                            <p:tav tm="100000">
                                              <p:val>
                                                <p:strVal val="#ppt_x"/>
                                              </p:val>
                                            </p:tav>
                                          </p:tavLst>
                                        </p:anim>
                                        <p:anim calcmode="lin" valueType="num">
                                          <p:cBhvr>
                                            <p:cTn id="122" dur="500" fill="hold"/>
                                            <p:tgtEl>
                                              <p:spTgt spid="70"/>
                                            </p:tgtEl>
                                            <p:attrNameLst>
                                              <p:attrName>ppt_y</p:attrName>
                                            </p:attrNameLst>
                                          </p:cBhvr>
                                          <p:tavLst>
                                            <p:tav tm="0">
                                              <p:val>
                                                <p:fltVal val="0.5"/>
                                              </p:val>
                                            </p:tav>
                                            <p:tav tm="100000">
                                              <p:val>
                                                <p:strVal val="#ppt_y"/>
                                              </p:val>
                                            </p:tav>
                                          </p:tavLst>
                                        </p:anim>
                                      </p:childTnLst>
                                    </p:cTn>
                                  </p:par>
                                  <p:par>
                                    <p:cTn id="123" presetID="26" presetClass="emph" presetSubtype="0" repeatCount="3000" fill="hold" nodeType="withEffect">
                                      <p:stCondLst>
                                        <p:cond delay="600"/>
                                      </p:stCondLst>
                                      <p:childTnLst>
                                        <p:animEffect transition="out" filter="fade">
                                          <p:cBhvr>
                                            <p:cTn id="124" dur="500" tmFilter="0, 0; .2, .5; .8, .5; 1, 0"/>
                                            <p:tgtEl>
                                              <p:spTgt spid="34"/>
                                            </p:tgtEl>
                                          </p:cBhvr>
                                        </p:animEffect>
                                        <p:animScale>
                                          <p:cBhvr>
                                            <p:cTn id="125" dur="250" autoRev="1" fill="hold"/>
                                            <p:tgtEl>
                                              <p:spTgt spid="34"/>
                                            </p:tgtEl>
                                          </p:cBhvr>
                                          <p:by x="105000" y="105000"/>
                                        </p:animScale>
                                      </p:childTnLst>
                                    </p:cTn>
                                  </p:par>
                                  <p:par>
                                    <p:cTn id="126" presetID="26" presetClass="emph" presetSubtype="0" repeatCount="3000" fill="hold" nodeType="withEffect">
                                      <p:stCondLst>
                                        <p:cond delay="710"/>
                                      </p:stCondLst>
                                      <p:childTnLst>
                                        <p:animEffect transition="out" filter="fade">
                                          <p:cBhvr>
                                            <p:cTn id="127" dur="500" tmFilter="0, 0; .2, .5; .8, .5; 1, 0"/>
                                            <p:tgtEl>
                                              <p:spTgt spid="55"/>
                                            </p:tgtEl>
                                          </p:cBhvr>
                                        </p:animEffect>
                                        <p:animScale>
                                          <p:cBhvr>
                                            <p:cTn id="128" dur="250" autoRev="1" fill="hold"/>
                                            <p:tgtEl>
                                              <p:spTgt spid="55"/>
                                            </p:tgtEl>
                                          </p:cBhvr>
                                          <p:by x="105000" y="105000"/>
                                        </p:animScale>
                                      </p:childTnLst>
                                    </p:cTn>
                                  </p:par>
                                  <p:par>
                                    <p:cTn id="129" presetID="26" presetClass="emph" presetSubtype="0" repeatCount="3000" fill="hold" nodeType="withEffect">
                                      <p:stCondLst>
                                        <p:cond delay="410"/>
                                      </p:stCondLst>
                                      <p:childTnLst>
                                        <p:animEffect transition="out" filter="fade">
                                          <p:cBhvr>
                                            <p:cTn id="130" dur="500" tmFilter="0, 0; .2, .5; .8, .5; 1, 0"/>
                                            <p:tgtEl>
                                              <p:spTgt spid="61"/>
                                            </p:tgtEl>
                                          </p:cBhvr>
                                        </p:animEffect>
                                        <p:animScale>
                                          <p:cBhvr>
                                            <p:cTn id="131" dur="250" autoRev="1" fill="hold"/>
                                            <p:tgtEl>
                                              <p:spTgt spid="61"/>
                                            </p:tgtEl>
                                          </p:cBhvr>
                                          <p:by x="105000" y="105000"/>
                                        </p:animScale>
                                      </p:childTnLst>
                                    </p:cTn>
                                  </p:par>
                                  <p:par>
                                    <p:cTn id="132" presetID="26" presetClass="emph" presetSubtype="0" repeatCount="3000" fill="hold" nodeType="withEffect">
                                      <p:stCondLst>
                                        <p:cond delay="810"/>
                                      </p:stCondLst>
                                      <p:childTnLst>
                                        <p:animEffect transition="out" filter="fade">
                                          <p:cBhvr>
                                            <p:cTn id="133" dur="500" tmFilter="0, 0; .2, .5; .8, .5; 1, 0"/>
                                            <p:tgtEl>
                                              <p:spTgt spid="64"/>
                                            </p:tgtEl>
                                          </p:cBhvr>
                                        </p:animEffect>
                                        <p:animScale>
                                          <p:cBhvr>
                                            <p:cTn id="134" dur="250" autoRev="1" fill="hold"/>
                                            <p:tgtEl>
                                              <p:spTgt spid="64"/>
                                            </p:tgtEl>
                                          </p:cBhvr>
                                          <p:by x="105000" y="105000"/>
                                        </p:animScale>
                                      </p:childTnLst>
                                    </p:cTn>
                                  </p:par>
                                </p:childTnLst>
                              </p:cTn>
                            </p:par>
                            <p:par>
                              <p:cTn id="135" fill="hold">
                                <p:stCondLst>
                                  <p:cond delay="4650"/>
                                </p:stCondLst>
                                <p:childTnLst>
                                  <p:par>
                                    <p:cTn id="136" presetID="10" presetClass="entr" presetSubtype="0" fill="hold" grpId="0" nodeType="after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fade">
                                          <p:cBhvr>
                                            <p:cTn id="13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12" grpId="0"/>
          <p:bldP spid="14" grpId="0"/>
          <p:bldP spid="78" grpId="0" bldLvl="0" animBg="1"/>
          <p:bldP spid="79" grpId="0"/>
          <p:bldP spid="7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1000"/>
                                            <p:tgtEl>
                                              <p:spTgt spid="74"/>
                                            </p:tgtEl>
                                          </p:cBhvr>
                                        </p:animEffect>
                                        <p:anim calcmode="lin" valueType="num">
                                          <p:cBhvr>
                                            <p:cTn id="13" dur="1000" fill="hold"/>
                                            <p:tgtEl>
                                              <p:spTgt spid="74"/>
                                            </p:tgtEl>
                                            <p:attrNameLst>
                                              <p:attrName>ppt_x</p:attrName>
                                            </p:attrNameLst>
                                          </p:cBhvr>
                                          <p:tavLst>
                                            <p:tav tm="0">
                                              <p:val>
                                                <p:strVal val="#ppt_x"/>
                                              </p:val>
                                            </p:tav>
                                            <p:tav tm="100000">
                                              <p:val>
                                                <p:strVal val="#ppt_x"/>
                                              </p:val>
                                            </p:tav>
                                          </p:tavLst>
                                        </p:anim>
                                        <p:anim calcmode="lin" valueType="num">
                                          <p:cBhvr>
                                            <p:cTn id="14" dur="900" decel="100000" fill="hold"/>
                                            <p:tgtEl>
                                              <p:spTgt spid="7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6" presetID="2" presetClass="entr" presetSubtype="8" accel="3500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500" fill="hold"/>
                                            <p:tgtEl>
                                              <p:spTgt spid="15"/>
                                            </p:tgtEl>
                                            <p:attrNameLst>
                                              <p:attrName>ppt_x</p:attrName>
                                            </p:attrNameLst>
                                          </p:cBhvr>
                                          <p:tavLst>
                                            <p:tav tm="0">
                                              <p:val>
                                                <p:strVal val="0-#ppt_w/2"/>
                                              </p:val>
                                            </p:tav>
                                            <p:tav tm="100000">
                                              <p:val>
                                                <p:strVal val="#ppt_x"/>
                                              </p:val>
                                            </p:tav>
                                          </p:tavLst>
                                        </p:anim>
                                        <p:anim calcmode="lin" valueType="num">
                                          <p:cBhvr additive="base">
                                            <p:cTn id="19" dur="1500" fill="hold"/>
                                            <p:tgtEl>
                                              <p:spTgt spid="1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79"/>
                                            </p:tgtEl>
                                            <p:attrNameLst>
                                              <p:attrName>style.visibility</p:attrName>
                                            </p:attrNameLst>
                                          </p:cBhvr>
                                          <p:to>
                                            <p:strVal val="visible"/>
                                          </p:to>
                                        </p:set>
                                        <p:anim calcmode="lin" valueType="num">
                                          <p:cBhvr>
                                            <p:cTn id="28"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9"/>
                                            </p:tgtEl>
                                            <p:attrNameLst>
                                              <p:attrName>ppt_y</p:attrName>
                                            </p:attrNameLst>
                                          </p:cBhvr>
                                          <p:tavLst>
                                            <p:tav tm="0">
                                              <p:val>
                                                <p:strVal val="#ppt_y"/>
                                              </p:val>
                                            </p:tav>
                                            <p:tav tm="100000">
                                              <p:val>
                                                <p:strVal val="#ppt_y"/>
                                              </p:val>
                                            </p:tav>
                                          </p:tavLst>
                                        </p:anim>
                                        <p:anim calcmode="lin" valueType="num">
                                          <p:cBhvr>
                                            <p:cTn id="30"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9"/>
                                            </p:tgtEl>
                                          </p:cBhvr>
                                        </p:animEffect>
                                      </p:childTnLst>
                                    </p:cTn>
                                  </p:par>
                                </p:childTnLst>
                              </p:cTn>
                            </p:par>
                            <p:par>
                              <p:cTn id="33" fill="hold">
                                <p:stCondLst>
                                  <p:cond delay="3150"/>
                                </p:stCondLst>
                                <p:childTnLst>
                                  <p:par>
                                    <p:cTn id="34" presetID="47"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anim calcmode="lin" valueType="num">
                                          <p:cBhvr>
                                            <p:cTn id="37" dur="500" fill="hold"/>
                                            <p:tgtEl>
                                              <p:spTgt spid="14"/>
                                            </p:tgtEl>
                                            <p:attrNameLst>
                                              <p:attrName>ppt_x</p:attrName>
                                            </p:attrNameLst>
                                          </p:cBhvr>
                                          <p:tavLst>
                                            <p:tav tm="0">
                                              <p:val>
                                                <p:strVal val="#ppt_x"/>
                                              </p:val>
                                            </p:tav>
                                            <p:tav tm="100000">
                                              <p:val>
                                                <p:strVal val="#ppt_x"/>
                                              </p:val>
                                            </p:tav>
                                          </p:tavLst>
                                        </p:anim>
                                        <p:anim calcmode="lin" valueType="num">
                                          <p:cBhvr>
                                            <p:cTn id="38" dur="5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3650"/>
                                </p:stCondLst>
                                <p:childTnLst>
                                  <p:par>
                                    <p:cTn id="40" presetID="1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p:tgtEl>
                                              <p:spTgt spid="12"/>
                                            </p:tgtEl>
                                            <p:attrNameLst>
                                              <p:attrName>ppt_x</p:attrName>
                                            </p:attrNameLst>
                                          </p:cBhvr>
                                          <p:tavLst>
                                            <p:tav tm="0">
                                              <p:val>
                                                <p:strVal val="#ppt_x-#ppt_w*1.125000"/>
                                              </p:val>
                                            </p:tav>
                                            <p:tav tm="100000">
                                              <p:val>
                                                <p:strVal val="#ppt_x"/>
                                              </p:val>
                                            </p:tav>
                                          </p:tavLst>
                                        </p:anim>
                                        <p:animEffect transition="in" filter="wipe(right)">
                                          <p:cBhvr>
                                            <p:cTn id="43" dur="500"/>
                                            <p:tgtEl>
                                              <p:spTgt spid="12"/>
                                            </p:tgtEl>
                                          </p:cBhvr>
                                        </p:animEffect>
                                      </p:childTnLst>
                                    </p:cTn>
                                  </p:par>
                                </p:childTnLst>
                              </p:cTn>
                            </p:par>
                            <p:par>
                              <p:cTn id="44" fill="hold">
                                <p:stCondLst>
                                  <p:cond delay="4150"/>
                                </p:stCondLst>
                                <p:childTnLst>
                                  <p:par>
                                    <p:cTn id="45" presetID="23" presetClass="entr" presetSubtype="52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 calcmode="lin" valueType="num">
                                          <p:cBhvr>
                                            <p:cTn id="49" dur="500" fill="hold"/>
                                            <p:tgtEl>
                                              <p:spTgt spid="34"/>
                                            </p:tgtEl>
                                            <p:attrNameLst>
                                              <p:attrName>ppt_x</p:attrName>
                                            </p:attrNameLst>
                                          </p:cBhvr>
                                          <p:tavLst>
                                            <p:tav tm="0">
                                              <p:val>
                                                <p:fltVal val="0.5"/>
                                              </p:val>
                                            </p:tav>
                                            <p:tav tm="100000">
                                              <p:val>
                                                <p:strVal val="#ppt_x"/>
                                              </p:val>
                                            </p:tav>
                                          </p:tavLst>
                                        </p:anim>
                                        <p:anim calcmode="lin" valueType="num">
                                          <p:cBhvr>
                                            <p:cTn id="50" dur="500" fill="hold"/>
                                            <p:tgtEl>
                                              <p:spTgt spid="34"/>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30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 calcmode="lin" valueType="num">
                                          <p:cBhvr>
                                            <p:cTn id="55" dur="500" fill="hold"/>
                                            <p:tgtEl>
                                              <p:spTgt spid="37"/>
                                            </p:tgtEl>
                                            <p:attrNameLst>
                                              <p:attrName>ppt_x</p:attrName>
                                            </p:attrNameLst>
                                          </p:cBhvr>
                                          <p:tavLst>
                                            <p:tav tm="0">
                                              <p:val>
                                                <p:fltVal val="0.5"/>
                                              </p:val>
                                            </p:tav>
                                            <p:tav tm="100000">
                                              <p:val>
                                                <p:strVal val="#ppt_x"/>
                                              </p:val>
                                            </p:tav>
                                          </p:tavLst>
                                        </p:anim>
                                        <p:anim calcmode="lin" valueType="num">
                                          <p:cBhvr>
                                            <p:cTn id="56" dur="500" fill="hold"/>
                                            <p:tgtEl>
                                              <p:spTgt spid="37"/>
                                            </p:tgtEl>
                                            <p:attrNameLst>
                                              <p:attrName>ppt_y</p:attrName>
                                            </p:attrNameLst>
                                          </p:cBhvr>
                                          <p:tavLst>
                                            <p:tav tm="0">
                                              <p:val>
                                                <p:fltVal val="0.5"/>
                                              </p:val>
                                            </p:tav>
                                            <p:tav tm="100000">
                                              <p:val>
                                                <p:strVal val="#ppt_y"/>
                                              </p:val>
                                            </p:tav>
                                          </p:tavLst>
                                        </p:anim>
                                      </p:childTnLst>
                                    </p:cTn>
                                  </p:par>
                                  <p:par>
                                    <p:cTn id="57" presetID="23" presetClass="entr" presetSubtype="528" fill="hold" nodeType="withEffect">
                                      <p:stCondLst>
                                        <p:cond delay="70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ppt_x</p:attrName>
                                            </p:attrNameLst>
                                          </p:cBhvr>
                                          <p:tavLst>
                                            <p:tav tm="0">
                                              <p:val>
                                                <p:fltVal val="0.5"/>
                                              </p:val>
                                            </p:tav>
                                            <p:tav tm="100000">
                                              <p:val>
                                                <p:strVal val="#ppt_x"/>
                                              </p:val>
                                            </p:tav>
                                          </p:tavLst>
                                        </p:anim>
                                        <p:anim calcmode="lin" valueType="num">
                                          <p:cBhvr>
                                            <p:cTn id="62" dur="500" fill="hold"/>
                                            <p:tgtEl>
                                              <p:spTgt spid="40"/>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 calcmode="lin" valueType="num">
                                          <p:cBhvr>
                                            <p:cTn id="67" dur="500" fill="hold"/>
                                            <p:tgtEl>
                                              <p:spTgt spid="43"/>
                                            </p:tgtEl>
                                            <p:attrNameLst>
                                              <p:attrName>ppt_x</p:attrName>
                                            </p:attrNameLst>
                                          </p:cBhvr>
                                          <p:tavLst>
                                            <p:tav tm="0">
                                              <p:val>
                                                <p:fltVal val="0.5"/>
                                              </p:val>
                                            </p:tav>
                                            <p:tav tm="100000">
                                              <p:val>
                                                <p:strVal val="#ppt_x"/>
                                              </p:val>
                                            </p:tav>
                                          </p:tavLst>
                                        </p:anim>
                                        <p:anim calcmode="lin" valueType="num">
                                          <p:cBhvr>
                                            <p:cTn id="68" dur="500" fill="hold"/>
                                            <p:tgtEl>
                                              <p:spTgt spid="43"/>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10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ppt_w</p:attrName>
                                            </p:attrNameLst>
                                          </p:cBhvr>
                                          <p:tavLst>
                                            <p:tav tm="0">
                                              <p:val>
                                                <p:fltVal val="0"/>
                                              </p:val>
                                            </p:tav>
                                            <p:tav tm="100000">
                                              <p:val>
                                                <p:strVal val="#ppt_w"/>
                                              </p:val>
                                            </p:tav>
                                          </p:tavLst>
                                        </p:anim>
                                        <p:anim calcmode="lin" valueType="num">
                                          <p:cBhvr>
                                            <p:cTn id="72" dur="500" fill="hold"/>
                                            <p:tgtEl>
                                              <p:spTgt spid="46"/>
                                            </p:tgtEl>
                                            <p:attrNameLst>
                                              <p:attrName>ppt_h</p:attrName>
                                            </p:attrNameLst>
                                          </p:cBhvr>
                                          <p:tavLst>
                                            <p:tav tm="0">
                                              <p:val>
                                                <p:fltVal val="0"/>
                                              </p:val>
                                            </p:tav>
                                            <p:tav tm="100000">
                                              <p:val>
                                                <p:strVal val="#ppt_h"/>
                                              </p:val>
                                            </p:tav>
                                          </p:tavLst>
                                        </p:anim>
                                        <p:anim calcmode="lin" valueType="num">
                                          <p:cBhvr>
                                            <p:cTn id="73" dur="500" fill="hold"/>
                                            <p:tgtEl>
                                              <p:spTgt spid="46"/>
                                            </p:tgtEl>
                                            <p:attrNameLst>
                                              <p:attrName>ppt_x</p:attrName>
                                            </p:attrNameLst>
                                          </p:cBhvr>
                                          <p:tavLst>
                                            <p:tav tm="0">
                                              <p:val>
                                                <p:fltVal val="0.5"/>
                                              </p:val>
                                            </p:tav>
                                            <p:tav tm="100000">
                                              <p:val>
                                                <p:strVal val="#ppt_x"/>
                                              </p:val>
                                            </p:tav>
                                          </p:tavLst>
                                        </p:anim>
                                        <p:anim calcmode="lin" valueType="num">
                                          <p:cBhvr>
                                            <p:cTn id="74" dur="500" fill="hold"/>
                                            <p:tgtEl>
                                              <p:spTgt spid="46"/>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6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 calcmode="lin" valueType="num">
                                          <p:cBhvr>
                                            <p:cTn id="79" dur="500" fill="hold"/>
                                            <p:tgtEl>
                                              <p:spTgt spid="49"/>
                                            </p:tgtEl>
                                            <p:attrNameLst>
                                              <p:attrName>ppt_x</p:attrName>
                                            </p:attrNameLst>
                                          </p:cBhvr>
                                          <p:tavLst>
                                            <p:tav tm="0">
                                              <p:val>
                                                <p:fltVal val="0.5"/>
                                              </p:val>
                                            </p:tav>
                                            <p:tav tm="100000">
                                              <p:val>
                                                <p:strVal val="#ppt_x"/>
                                              </p:val>
                                            </p:tav>
                                          </p:tavLst>
                                        </p:anim>
                                        <p:anim calcmode="lin" valueType="num">
                                          <p:cBhvr>
                                            <p:cTn id="80" dur="500" fill="hold"/>
                                            <p:tgtEl>
                                              <p:spTgt spid="49"/>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30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anim calcmode="lin" valueType="num">
                                          <p:cBhvr>
                                            <p:cTn id="85" dur="500" fill="hold"/>
                                            <p:tgtEl>
                                              <p:spTgt spid="52"/>
                                            </p:tgtEl>
                                            <p:attrNameLst>
                                              <p:attrName>ppt_x</p:attrName>
                                            </p:attrNameLst>
                                          </p:cBhvr>
                                          <p:tavLst>
                                            <p:tav tm="0">
                                              <p:val>
                                                <p:fltVal val="0.5"/>
                                              </p:val>
                                            </p:tav>
                                            <p:tav tm="100000">
                                              <p:val>
                                                <p:strVal val="#ppt_x"/>
                                              </p:val>
                                            </p:tav>
                                          </p:tavLst>
                                        </p:anim>
                                        <p:anim calcmode="lin" valueType="num">
                                          <p:cBhvr>
                                            <p:cTn id="86" dur="500" fill="hold"/>
                                            <p:tgtEl>
                                              <p:spTgt spid="52"/>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 calcmode="lin" valueType="num">
                                          <p:cBhvr>
                                            <p:cTn id="91" dur="500" fill="hold"/>
                                            <p:tgtEl>
                                              <p:spTgt spid="55"/>
                                            </p:tgtEl>
                                            <p:attrNameLst>
                                              <p:attrName>ppt_x</p:attrName>
                                            </p:attrNameLst>
                                          </p:cBhvr>
                                          <p:tavLst>
                                            <p:tav tm="0">
                                              <p:val>
                                                <p:fltVal val="0.5"/>
                                              </p:val>
                                            </p:tav>
                                            <p:tav tm="100000">
                                              <p:val>
                                                <p:strVal val="#ppt_x"/>
                                              </p:val>
                                            </p:tav>
                                          </p:tavLst>
                                        </p:anim>
                                        <p:anim calcmode="lin" valueType="num">
                                          <p:cBhvr>
                                            <p:cTn id="92" dur="500" fill="hold"/>
                                            <p:tgtEl>
                                              <p:spTgt spid="55"/>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60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 calcmode="lin" valueType="num">
                                          <p:cBhvr>
                                            <p:cTn id="97" dur="500" fill="hold"/>
                                            <p:tgtEl>
                                              <p:spTgt spid="58"/>
                                            </p:tgtEl>
                                            <p:attrNameLst>
                                              <p:attrName>ppt_x</p:attrName>
                                            </p:attrNameLst>
                                          </p:cBhvr>
                                          <p:tavLst>
                                            <p:tav tm="0">
                                              <p:val>
                                                <p:fltVal val="0.5"/>
                                              </p:val>
                                            </p:tav>
                                            <p:tav tm="100000">
                                              <p:val>
                                                <p:strVal val="#ppt_x"/>
                                              </p:val>
                                            </p:tav>
                                          </p:tavLst>
                                        </p:anim>
                                        <p:anim calcmode="lin" valueType="num">
                                          <p:cBhvr>
                                            <p:cTn id="98" dur="500" fill="hold"/>
                                            <p:tgtEl>
                                              <p:spTgt spid="58"/>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61"/>
                                            </p:tgtEl>
                                            <p:attrNameLst>
                                              <p:attrName>style.visibility</p:attrName>
                                            </p:attrNameLst>
                                          </p:cBhvr>
                                          <p:to>
                                            <p:strVal val="visible"/>
                                          </p:to>
                                        </p:set>
                                        <p:anim calcmode="lin" valueType="num">
                                          <p:cBhvr>
                                            <p:cTn id="101" dur="500" fill="hold"/>
                                            <p:tgtEl>
                                              <p:spTgt spid="61"/>
                                            </p:tgtEl>
                                            <p:attrNameLst>
                                              <p:attrName>ppt_w</p:attrName>
                                            </p:attrNameLst>
                                          </p:cBhvr>
                                          <p:tavLst>
                                            <p:tav tm="0">
                                              <p:val>
                                                <p:fltVal val="0"/>
                                              </p:val>
                                            </p:tav>
                                            <p:tav tm="100000">
                                              <p:val>
                                                <p:strVal val="#ppt_w"/>
                                              </p:val>
                                            </p:tav>
                                          </p:tavLst>
                                        </p:anim>
                                        <p:anim calcmode="lin" valueType="num">
                                          <p:cBhvr>
                                            <p:cTn id="102" dur="500" fill="hold"/>
                                            <p:tgtEl>
                                              <p:spTgt spid="61"/>
                                            </p:tgtEl>
                                            <p:attrNameLst>
                                              <p:attrName>ppt_h</p:attrName>
                                            </p:attrNameLst>
                                          </p:cBhvr>
                                          <p:tavLst>
                                            <p:tav tm="0">
                                              <p:val>
                                                <p:fltVal val="0"/>
                                              </p:val>
                                            </p:tav>
                                            <p:tav tm="100000">
                                              <p:val>
                                                <p:strVal val="#ppt_h"/>
                                              </p:val>
                                            </p:tav>
                                          </p:tavLst>
                                        </p:anim>
                                        <p:anim calcmode="lin" valueType="num">
                                          <p:cBhvr>
                                            <p:cTn id="103" dur="500" fill="hold"/>
                                            <p:tgtEl>
                                              <p:spTgt spid="61"/>
                                            </p:tgtEl>
                                            <p:attrNameLst>
                                              <p:attrName>ppt_x</p:attrName>
                                            </p:attrNameLst>
                                          </p:cBhvr>
                                          <p:tavLst>
                                            <p:tav tm="0">
                                              <p:val>
                                                <p:fltVal val="0.5"/>
                                              </p:val>
                                            </p:tav>
                                            <p:tav tm="100000">
                                              <p:val>
                                                <p:strVal val="#ppt_x"/>
                                              </p:val>
                                            </p:tav>
                                          </p:tavLst>
                                        </p:anim>
                                        <p:anim calcmode="lin" valueType="num">
                                          <p:cBhvr>
                                            <p:cTn id="104" dur="500" fill="hold"/>
                                            <p:tgtEl>
                                              <p:spTgt spid="61"/>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 calcmode="lin" valueType="num">
                                          <p:cBhvr>
                                            <p:cTn id="109" dur="500" fill="hold"/>
                                            <p:tgtEl>
                                              <p:spTgt spid="64"/>
                                            </p:tgtEl>
                                            <p:attrNameLst>
                                              <p:attrName>ppt_x</p:attrName>
                                            </p:attrNameLst>
                                          </p:cBhvr>
                                          <p:tavLst>
                                            <p:tav tm="0">
                                              <p:val>
                                                <p:fltVal val="0.5"/>
                                              </p:val>
                                            </p:tav>
                                            <p:tav tm="100000">
                                              <p:val>
                                                <p:strVal val="#ppt_x"/>
                                              </p:val>
                                            </p:tav>
                                          </p:tavLst>
                                        </p:anim>
                                        <p:anim calcmode="lin" valueType="num">
                                          <p:cBhvr>
                                            <p:cTn id="110" dur="500" fill="hold"/>
                                            <p:tgtEl>
                                              <p:spTgt spid="64"/>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7"/>
                                            </p:tgtEl>
                                            <p:attrNameLst>
                                              <p:attrName>style.visibility</p:attrName>
                                            </p:attrNameLst>
                                          </p:cBhvr>
                                          <p:to>
                                            <p:strVal val="visible"/>
                                          </p:to>
                                        </p:set>
                                        <p:anim calcmode="lin" valueType="num">
                                          <p:cBhvr>
                                            <p:cTn id="113" dur="500" fill="hold"/>
                                            <p:tgtEl>
                                              <p:spTgt spid="67"/>
                                            </p:tgtEl>
                                            <p:attrNameLst>
                                              <p:attrName>ppt_w</p:attrName>
                                            </p:attrNameLst>
                                          </p:cBhvr>
                                          <p:tavLst>
                                            <p:tav tm="0">
                                              <p:val>
                                                <p:fltVal val="0"/>
                                              </p:val>
                                            </p:tav>
                                            <p:tav tm="100000">
                                              <p:val>
                                                <p:strVal val="#ppt_w"/>
                                              </p:val>
                                            </p:tav>
                                          </p:tavLst>
                                        </p:anim>
                                        <p:anim calcmode="lin" valueType="num">
                                          <p:cBhvr>
                                            <p:cTn id="114" dur="500" fill="hold"/>
                                            <p:tgtEl>
                                              <p:spTgt spid="67"/>
                                            </p:tgtEl>
                                            <p:attrNameLst>
                                              <p:attrName>ppt_h</p:attrName>
                                            </p:attrNameLst>
                                          </p:cBhvr>
                                          <p:tavLst>
                                            <p:tav tm="0">
                                              <p:val>
                                                <p:fltVal val="0"/>
                                              </p:val>
                                            </p:tav>
                                            <p:tav tm="100000">
                                              <p:val>
                                                <p:strVal val="#ppt_h"/>
                                              </p:val>
                                            </p:tav>
                                          </p:tavLst>
                                        </p:anim>
                                        <p:anim calcmode="lin" valueType="num">
                                          <p:cBhvr>
                                            <p:cTn id="115" dur="500" fill="hold"/>
                                            <p:tgtEl>
                                              <p:spTgt spid="67"/>
                                            </p:tgtEl>
                                            <p:attrNameLst>
                                              <p:attrName>ppt_x</p:attrName>
                                            </p:attrNameLst>
                                          </p:cBhvr>
                                          <p:tavLst>
                                            <p:tav tm="0">
                                              <p:val>
                                                <p:fltVal val="0.5"/>
                                              </p:val>
                                            </p:tav>
                                            <p:tav tm="100000">
                                              <p:val>
                                                <p:strVal val="#ppt_x"/>
                                              </p:val>
                                            </p:tav>
                                          </p:tavLst>
                                        </p:anim>
                                        <p:anim calcmode="lin" valueType="num">
                                          <p:cBhvr>
                                            <p:cTn id="116" dur="500" fill="hold"/>
                                            <p:tgtEl>
                                              <p:spTgt spid="67"/>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70"/>
                                            </p:tgtEl>
                                            <p:attrNameLst>
                                              <p:attrName>style.visibility</p:attrName>
                                            </p:attrNameLst>
                                          </p:cBhvr>
                                          <p:to>
                                            <p:strVal val="visible"/>
                                          </p:to>
                                        </p:set>
                                        <p:anim calcmode="lin" valueType="num">
                                          <p:cBhvr>
                                            <p:cTn id="119" dur="500" fill="hold"/>
                                            <p:tgtEl>
                                              <p:spTgt spid="70"/>
                                            </p:tgtEl>
                                            <p:attrNameLst>
                                              <p:attrName>ppt_w</p:attrName>
                                            </p:attrNameLst>
                                          </p:cBhvr>
                                          <p:tavLst>
                                            <p:tav tm="0">
                                              <p:val>
                                                <p:fltVal val="0"/>
                                              </p:val>
                                            </p:tav>
                                            <p:tav tm="100000">
                                              <p:val>
                                                <p:strVal val="#ppt_w"/>
                                              </p:val>
                                            </p:tav>
                                          </p:tavLst>
                                        </p:anim>
                                        <p:anim calcmode="lin" valueType="num">
                                          <p:cBhvr>
                                            <p:cTn id="120" dur="500" fill="hold"/>
                                            <p:tgtEl>
                                              <p:spTgt spid="70"/>
                                            </p:tgtEl>
                                            <p:attrNameLst>
                                              <p:attrName>ppt_h</p:attrName>
                                            </p:attrNameLst>
                                          </p:cBhvr>
                                          <p:tavLst>
                                            <p:tav tm="0">
                                              <p:val>
                                                <p:fltVal val="0"/>
                                              </p:val>
                                            </p:tav>
                                            <p:tav tm="100000">
                                              <p:val>
                                                <p:strVal val="#ppt_h"/>
                                              </p:val>
                                            </p:tav>
                                          </p:tavLst>
                                        </p:anim>
                                        <p:anim calcmode="lin" valueType="num">
                                          <p:cBhvr>
                                            <p:cTn id="121" dur="500" fill="hold"/>
                                            <p:tgtEl>
                                              <p:spTgt spid="70"/>
                                            </p:tgtEl>
                                            <p:attrNameLst>
                                              <p:attrName>ppt_x</p:attrName>
                                            </p:attrNameLst>
                                          </p:cBhvr>
                                          <p:tavLst>
                                            <p:tav tm="0">
                                              <p:val>
                                                <p:fltVal val="0.5"/>
                                              </p:val>
                                            </p:tav>
                                            <p:tav tm="100000">
                                              <p:val>
                                                <p:strVal val="#ppt_x"/>
                                              </p:val>
                                            </p:tav>
                                          </p:tavLst>
                                        </p:anim>
                                        <p:anim calcmode="lin" valueType="num">
                                          <p:cBhvr>
                                            <p:cTn id="122" dur="500" fill="hold"/>
                                            <p:tgtEl>
                                              <p:spTgt spid="70"/>
                                            </p:tgtEl>
                                            <p:attrNameLst>
                                              <p:attrName>ppt_y</p:attrName>
                                            </p:attrNameLst>
                                          </p:cBhvr>
                                          <p:tavLst>
                                            <p:tav tm="0">
                                              <p:val>
                                                <p:fltVal val="0.5"/>
                                              </p:val>
                                            </p:tav>
                                            <p:tav tm="100000">
                                              <p:val>
                                                <p:strVal val="#ppt_y"/>
                                              </p:val>
                                            </p:tav>
                                          </p:tavLst>
                                        </p:anim>
                                      </p:childTnLst>
                                    </p:cTn>
                                  </p:par>
                                  <p:par>
                                    <p:cTn id="123" presetID="26" presetClass="emph" presetSubtype="0" repeatCount="3000" fill="hold" nodeType="withEffect">
                                      <p:stCondLst>
                                        <p:cond delay="600"/>
                                      </p:stCondLst>
                                      <p:childTnLst>
                                        <p:animEffect transition="out" filter="fade">
                                          <p:cBhvr>
                                            <p:cTn id="124" dur="500" tmFilter="0, 0; .2, .5; .8, .5; 1, 0"/>
                                            <p:tgtEl>
                                              <p:spTgt spid="34"/>
                                            </p:tgtEl>
                                          </p:cBhvr>
                                        </p:animEffect>
                                        <p:animScale>
                                          <p:cBhvr>
                                            <p:cTn id="125" dur="250" autoRev="1" fill="hold"/>
                                            <p:tgtEl>
                                              <p:spTgt spid="34"/>
                                            </p:tgtEl>
                                          </p:cBhvr>
                                          <p:by x="105000" y="105000"/>
                                        </p:animScale>
                                      </p:childTnLst>
                                    </p:cTn>
                                  </p:par>
                                  <p:par>
                                    <p:cTn id="126" presetID="26" presetClass="emph" presetSubtype="0" repeatCount="3000" fill="hold" nodeType="withEffect">
                                      <p:stCondLst>
                                        <p:cond delay="710"/>
                                      </p:stCondLst>
                                      <p:childTnLst>
                                        <p:animEffect transition="out" filter="fade">
                                          <p:cBhvr>
                                            <p:cTn id="127" dur="500" tmFilter="0, 0; .2, .5; .8, .5; 1, 0"/>
                                            <p:tgtEl>
                                              <p:spTgt spid="55"/>
                                            </p:tgtEl>
                                          </p:cBhvr>
                                        </p:animEffect>
                                        <p:animScale>
                                          <p:cBhvr>
                                            <p:cTn id="128" dur="250" autoRev="1" fill="hold"/>
                                            <p:tgtEl>
                                              <p:spTgt spid="55"/>
                                            </p:tgtEl>
                                          </p:cBhvr>
                                          <p:by x="105000" y="105000"/>
                                        </p:animScale>
                                      </p:childTnLst>
                                    </p:cTn>
                                  </p:par>
                                  <p:par>
                                    <p:cTn id="129" presetID="26" presetClass="emph" presetSubtype="0" repeatCount="3000" fill="hold" nodeType="withEffect">
                                      <p:stCondLst>
                                        <p:cond delay="410"/>
                                      </p:stCondLst>
                                      <p:childTnLst>
                                        <p:animEffect transition="out" filter="fade">
                                          <p:cBhvr>
                                            <p:cTn id="130" dur="500" tmFilter="0, 0; .2, .5; .8, .5; 1, 0"/>
                                            <p:tgtEl>
                                              <p:spTgt spid="61"/>
                                            </p:tgtEl>
                                          </p:cBhvr>
                                        </p:animEffect>
                                        <p:animScale>
                                          <p:cBhvr>
                                            <p:cTn id="131" dur="250" autoRev="1" fill="hold"/>
                                            <p:tgtEl>
                                              <p:spTgt spid="61"/>
                                            </p:tgtEl>
                                          </p:cBhvr>
                                          <p:by x="105000" y="105000"/>
                                        </p:animScale>
                                      </p:childTnLst>
                                    </p:cTn>
                                  </p:par>
                                  <p:par>
                                    <p:cTn id="132" presetID="26" presetClass="emph" presetSubtype="0" repeatCount="3000" fill="hold" nodeType="withEffect">
                                      <p:stCondLst>
                                        <p:cond delay="810"/>
                                      </p:stCondLst>
                                      <p:childTnLst>
                                        <p:animEffect transition="out" filter="fade">
                                          <p:cBhvr>
                                            <p:cTn id="133" dur="500" tmFilter="0, 0; .2, .5; .8, .5; 1, 0"/>
                                            <p:tgtEl>
                                              <p:spTgt spid="64"/>
                                            </p:tgtEl>
                                          </p:cBhvr>
                                        </p:animEffect>
                                        <p:animScale>
                                          <p:cBhvr>
                                            <p:cTn id="134" dur="250" autoRev="1" fill="hold"/>
                                            <p:tgtEl>
                                              <p:spTgt spid="64"/>
                                            </p:tgtEl>
                                          </p:cBhvr>
                                          <p:by x="105000" y="105000"/>
                                        </p:animScale>
                                      </p:childTnLst>
                                    </p:cTn>
                                  </p:par>
                                </p:childTnLst>
                              </p:cTn>
                            </p:par>
                            <p:par>
                              <p:cTn id="135" fill="hold">
                                <p:stCondLst>
                                  <p:cond delay="4650"/>
                                </p:stCondLst>
                                <p:childTnLst>
                                  <p:par>
                                    <p:cTn id="136" presetID="10" presetClass="entr" presetSubtype="0" fill="hold" grpId="0" nodeType="after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fade">
                                          <p:cBhvr>
                                            <p:cTn id="13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12" grpId="0"/>
          <p:bldP spid="14" grpId="0"/>
          <p:bldP spid="78" grpId="0" bldLvl="0" animBg="1"/>
          <p:bldP spid="79" grpId="0"/>
          <p:bldP spid="75"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1362223" y="193510"/>
            <a:ext cx="3021965" cy="1445260"/>
          </a:xfrm>
          <a:prstGeom prst="rect">
            <a:avLst/>
          </a:prstGeom>
          <a:noFill/>
        </p:spPr>
        <p:txBody>
          <a:bodyPr wrap="non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endParaRPr kumimoji="1" lang="zh-CN" altLang="en-US" sz="4400" b="1" i="0" u="none" strike="noStrike" kern="1200" cap="none" spc="0" normalizeH="0" baseline="0" noProof="0" dirty="0">
              <a:ln>
                <a:noFill/>
              </a:ln>
              <a:gradFill>
                <a:gsLst>
                  <a:gs pos="0">
                    <a:srgbClr val="F94A97"/>
                  </a:gs>
                  <a:gs pos="100000">
                    <a:srgbClr val="5D337D"/>
                  </a:gs>
                </a:gsLst>
                <a:lin ang="2700000" scaled="0"/>
              </a:gradFill>
              <a:effectLst/>
              <a:uLnTx/>
              <a:uFillTx/>
              <a:latin typeface="微软雅黑" panose="020B0503020204020204" charset="-122"/>
              <a:ea typeface="微软雅黑" panose="020B0503020204020204" charset="-122"/>
              <a:cs typeface="微软雅黑" panose="020B0503020204020204" charset="-122"/>
              <a:sym typeface="Source Han Serif SC" panose="02020400000000000000" pitchFamily="18" charset="-122"/>
            </a:endParaRPr>
          </a:p>
          <a:p>
            <a:pPr marL="0" marR="0" lvl="0" indent="0" algn="ctr"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gradFill>
                  <a:gsLst>
                    <a:gs pos="0">
                      <a:srgbClr val="F94A97"/>
                    </a:gs>
                    <a:gs pos="100000">
                      <a:srgbClr val="5D337D"/>
                    </a:gs>
                  </a:gsLst>
                  <a:lin ang="2700000" scaled="0"/>
                </a:gradFill>
                <a:effectLst/>
                <a:uLnTx/>
                <a:uFillTx/>
                <a:latin typeface="微软雅黑" panose="020B0503020204020204" charset="-122"/>
                <a:ea typeface="微软雅黑" panose="020B0503020204020204" charset="-122"/>
                <a:cs typeface="微软雅黑" panose="020B0503020204020204" charset="-122"/>
                <a:sym typeface="Source Han Serif SC" panose="02020400000000000000" pitchFamily="18" charset="-122"/>
              </a:rPr>
              <a:t>企业文化 </a:t>
            </a:r>
            <a:r>
              <a:rPr kumimoji="1" lang="en-US" altLang="zh-CN" sz="100" i="0" u="none" strike="noStrike" kern="1200" cap="none" spc="0" normalizeH="0" baseline="0" noProof="0" dirty="0">
                <a:ln>
                  <a:noFill/>
                </a:ln>
                <a:gradFill>
                  <a:gsLst>
                    <a:gs pos="0">
                      <a:srgbClr val="F94A97"/>
                    </a:gs>
                    <a:gs pos="100000">
                      <a:srgbClr val="5D337D"/>
                    </a:gs>
                  </a:gsLst>
                  <a:lin ang="2700000" scaled="0"/>
                </a:gradFill>
                <a:effectLst/>
                <a:uLnTx/>
                <a:uFillTx/>
                <a:latin typeface="Arial" panose="020B0604020202020204" pitchFamily="34" charset="0"/>
                <a:ea typeface="微软雅黑" panose="020B0503020204020204" charset="-122"/>
                <a:cs typeface="Arial" panose="020B0604020202020204" pitchFamily="34" charset="0"/>
                <a:sym typeface="Source Han Serif SC" panose="02020400000000000000" pitchFamily="18" charset="-122"/>
              </a:rPr>
              <a:t>	C</a:t>
            </a:r>
            <a:r>
              <a:rPr kumimoji="1" lang="zh-CN" altLang="en-US" sz="100" i="0" u="none" strike="noStrike" kern="1200" cap="none" spc="0" normalizeH="0" baseline="0" noProof="0" dirty="0">
                <a:ln>
                  <a:noFill/>
                </a:ln>
                <a:gradFill>
                  <a:gsLst>
                    <a:gs pos="0">
                      <a:srgbClr val="F94A97"/>
                    </a:gs>
                    <a:gs pos="100000">
                      <a:srgbClr val="5D337D"/>
                    </a:gs>
                  </a:gsLst>
                  <a:lin ang="2700000" scaled="0"/>
                </a:gradFill>
                <a:effectLst/>
                <a:uLnTx/>
                <a:uFillTx/>
                <a:latin typeface="Arial" panose="020B0604020202020204" pitchFamily="34" charset="0"/>
                <a:ea typeface="微软雅黑" panose="020B0503020204020204" charset="-122"/>
                <a:cs typeface="Arial" panose="020B0604020202020204" pitchFamily="34" charset="0"/>
                <a:sym typeface="Source Han Serif SC" panose="02020400000000000000" pitchFamily="18" charset="-122"/>
              </a:rPr>
              <a:t>ompany culture</a:t>
            </a:r>
            <a:endParaRPr kumimoji="1" lang="zh-CN" altLang="en-US" sz="100" i="0" u="none" strike="noStrike" kern="1200" cap="none" spc="0" normalizeH="0" baseline="0" noProof="0" dirty="0">
              <a:ln>
                <a:noFill/>
              </a:ln>
              <a:gradFill>
                <a:gsLst>
                  <a:gs pos="0">
                    <a:srgbClr val="F94A97"/>
                  </a:gs>
                  <a:gs pos="100000">
                    <a:srgbClr val="5D337D"/>
                  </a:gs>
                </a:gsLst>
                <a:lin ang="2700000" scaled="0"/>
              </a:gradFill>
              <a:effectLst/>
              <a:uLnTx/>
              <a:uFillTx/>
              <a:latin typeface="Arial" panose="020B0604020202020204" pitchFamily="34" charset="0"/>
              <a:ea typeface="微软雅黑" panose="020B0503020204020204" charset="-122"/>
              <a:cs typeface="Arial" panose="020B0604020202020204" pitchFamily="34" charset="0"/>
              <a:sym typeface="Source Han Serif SC" panose="02020400000000000000" pitchFamily="18" charset="-122"/>
            </a:endParaRPr>
          </a:p>
        </p:txBody>
      </p:sp>
      <p:pic>
        <p:nvPicPr>
          <p:cNvPr id="6" name="图片 5" descr="图片1"/>
          <p:cNvPicPr>
            <a:picLocks noChangeAspect="1"/>
          </p:cNvPicPr>
          <p:nvPr/>
        </p:nvPicPr>
        <p:blipFill>
          <a:blip r:embed="rId2"/>
          <a:stretch>
            <a:fillRect/>
          </a:stretch>
        </p:blipFill>
        <p:spPr>
          <a:xfrm>
            <a:off x="975995" y="2312670"/>
            <a:ext cx="10056495" cy="1367155"/>
          </a:xfrm>
          <a:prstGeom prst="rect">
            <a:avLst/>
          </a:prstGeom>
        </p:spPr>
      </p:pic>
      <p:pic>
        <p:nvPicPr>
          <p:cNvPr id="2" name="图片 1" descr="loge"/>
          <p:cNvPicPr>
            <a:picLocks noChangeAspect="1"/>
          </p:cNvPicPr>
          <p:nvPr/>
        </p:nvPicPr>
        <p:blipFill>
          <a:blip r:embed="rId3"/>
          <a:stretch>
            <a:fillRect/>
          </a:stretch>
        </p:blipFill>
        <p:spPr>
          <a:xfrm>
            <a:off x="139700" y="128270"/>
            <a:ext cx="2009775" cy="609600"/>
          </a:xfrm>
          <a:prstGeom prst="rect">
            <a:avLst/>
          </a:prstGeom>
        </p:spPr>
      </p:pic>
      <p:sp>
        <p:nvSpPr>
          <p:cNvPr id="3" name="Shape 453"/>
          <p:cNvSpPr>
            <a:spLocks noChangeArrowheads="1"/>
          </p:cNvSpPr>
          <p:nvPr/>
        </p:nvSpPr>
        <p:spPr bwMode="auto">
          <a:xfrm>
            <a:off x="5450591" y="6391702"/>
            <a:ext cx="1359283"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2.</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企业文化</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4" name="文本框 3"/>
          <p:cNvSpPr txBox="1"/>
          <p:nvPr/>
        </p:nvSpPr>
        <p:spPr>
          <a:xfrm>
            <a:off x="1114425" y="1791970"/>
            <a:ext cx="5009515" cy="368300"/>
          </a:xfrm>
          <a:prstGeom prst="rect">
            <a:avLst/>
          </a:prstGeom>
          <a:noFill/>
        </p:spPr>
        <p:txBody>
          <a:bodyPr wrap="square" rtlCol="0">
            <a:spAutoFit/>
          </a:bodyPr>
          <a:p>
            <a:r>
              <a:rPr lang="zh-CN" altLang="en-US" b="1">
                <a:solidFill>
                  <a:srgbClr val="FF0000"/>
                </a:solidFill>
              </a:rPr>
              <a:t>公司经营及用人理念</a:t>
            </a:r>
            <a:endParaRPr lang="zh-CN" altLang="en-US" b="1">
              <a:solidFill>
                <a:srgbClr val="FF0000"/>
              </a:solidFill>
            </a:endParaRPr>
          </a:p>
        </p:txBody>
      </p:sp>
      <p:sp>
        <p:nvSpPr>
          <p:cNvPr id="5" name="文本框 4"/>
          <p:cNvSpPr txBox="1"/>
          <p:nvPr/>
        </p:nvSpPr>
        <p:spPr>
          <a:xfrm>
            <a:off x="1015365" y="3823970"/>
            <a:ext cx="3076575" cy="368300"/>
          </a:xfrm>
          <a:prstGeom prst="rect">
            <a:avLst/>
          </a:prstGeom>
          <a:solidFill>
            <a:schemeClr val="accent1">
              <a:lumMod val="20000"/>
              <a:lumOff val="80000"/>
            </a:schemeClr>
          </a:solidFill>
        </p:spPr>
        <p:txBody>
          <a:bodyPr wrap="square" rtlCol="0">
            <a:spAutoFit/>
          </a:bodyPr>
          <a:p>
            <a:r>
              <a:rPr lang="zh-CN" altLang="en-US" b="1">
                <a:solidFill>
                  <a:srgbClr val="FF0000"/>
                </a:solidFill>
              </a:rPr>
              <a:t>公司核心价值观</a:t>
            </a:r>
            <a:endParaRPr lang="zh-CN" altLang="en-US" b="1">
              <a:solidFill>
                <a:srgbClr val="FF0000"/>
              </a:solidFill>
            </a:endParaRPr>
          </a:p>
        </p:txBody>
      </p:sp>
      <p:sp>
        <p:nvSpPr>
          <p:cNvPr id="7" name="文本框 6"/>
          <p:cNvSpPr txBox="1"/>
          <p:nvPr/>
        </p:nvSpPr>
        <p:spPr>
          <a:xfrm>
            <a:off x="987425" y="4458970"/>
            <a:ext cx="9370060" cy="398780"/>
          </a:xfrm>
          <a:prstGeom prst="rect">
            <a:avLst/>
          </a:prstGeom>
          <a:noFill/>
        </p:spPr>
        <p:txBody>
          <a:bodyPr wrap="square" rtlCol="0">
            <a:spAutoFit/>
          </a:bodyPr>
          <a:p>
            <a:r>
              <a:rPr lang="zh-CN" altLang="en-US" sz="2000" b="1">
                <a:solidFill>
                  <a:srgbClr val="00B0F0"/>
                </a:solidFill>
              </a:rPr>
              <a:t>客户第一</a:t>
            </a:r>
            <a:r>
              <a:rPr lang="en-US" altLang="zh-CN" sz="2000" b="1">
                <a:solidFill>
                  <a:srgbClr val="00B0F0"/>
                </a:solidFill>
              </a:rPr>
              <a:t>    </a:t>
            </a:r>
            <a:r>
              <a:rPr lang="zh-CN" altLang="en-US" sz="2000" b="1">
                <a:solidFill>
                  <a:srgbClr val="00B0F0"/>
                </a:solidFill>
              </a:rPr>
              <a:t>品质至上</a:t>
            </a:r>
            <a:r>
              <a:rPr lang="en-US" altLang="zh-CN" sz="2000" b="1">
                <a:solidFill>
                  <a:srgbClr val="00B0F0"/>
                </a:solidFill>
              </a:rPr>
              <a:t>    </a:t>
            </a:r>
            <a:r>
              <a:rPr lang="zh-CN" altLang="en-US" sz="2000" b="1">
                <a:solidFill>
                  <a:srgbClr val="00B0F0"/>
                </a:solidFill>
              </a:rPr>
              <a:t>诚信进取</a:t>
            </a:r>
            <a:r>
              <a:rPr lang="en-US" altLang="zh-CN" sz="2000" b="1">
                <a:solidFill>
                  <a:srgbClr val="00B0F0"/>
                </a:solidFill>
              </a:rPr>
              <a:t>      </a:t>
            </a:r>
            <a:r>
              <a:rPr lang="zh-CN" altLang="en-US" sz="2000" b="1">
                <a:solidFill>
                  <a:srgbClr val="00B0F0"/>
                </a:solidFill>
              </a:rPr>
              <a:t>合作共赢</a:t>
            </a:r>
            <a:endParaRPr lang="zh-CN" altLang="en-US" sz="2000" b="1">
              <a:solidFill>
                <a:srgbClr val="00B0F0"/>
              </a:solidFill>
            </a:endParaRPr>
          </a:p>
        </p:txBody>
      </p:sp>
    </p:spTree>
  </p:cSld>
  <p:clrMapOvr>
    <a:masterClrMapping/>
  </p:clrMapOvr>
  <mc:AlternateContent xmlns:mc="http://schemas.openxmlformats.org/markup-compatibility/2006">
    <mc:Choice xmlns:p14="http://schemas.microsoft.com/office/powerpoint/2010/main" Requires="p14">
      <p:transition spd="slow" p14:dur="1250">
        <p:comb/>
      </p:transition>
    </mc:Choice>
    <mc:Fallback>
      <p:transition spd="slow">
        <p:comb/>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矩形 79"/>
          <p:cNvSpPr/>
          <p:nvPr/>
        </p:nvSpPr>
        <p:spPr>
          <a:xfrm>
            <a:off x="3986" y="1826112"/>
            <a:ext cx="12188156" cy="27159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4" tIns="60946" rIns="121894" bIns="60946" rtlCol="0" anchor="ctr"/>
          <a:lstStyle/>
          <a:p>
            <a:pPr algn="ctr"/>
            <a:endParaRPr lang="zh-CN" altLang="en-US"/>
          </a:p>
        </p:txBody>
      </p:sp>
      <p:pic>
        <p:nvPicPr>
          <p:cNvPr id="74" name="Picture 10"/>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335532" y="1355496"/>
            <a:ext cx="6169471" cy="372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6147078" y="2809176"/>
            <a:ext cx="4352925" cy="689610"/>
          </a:xfrm>
          <a:prstGeom prst="rect">
            <a:avLst/>
          </a:prstGeom>
          <a:noFill/>
        </p:spPr>
        <p:txBody>
          <a:bodyPr wrap="none" lIns="121894" tIns="60946" rIns="121894" bIns="60946" rtlCol="0">
            <a:spAutoFit/>
          </a:bodyPr>
          <a:lstStyle/>
          <a:p>
            <a:pPr marL="0" lvl="1"/>
            <a:r>
              <a:rPr lang="zh-CN" altLang="en-US" sz="1900" b="1" dirty="0">
                <a:solidFill>
                  <a:schemeClr val="bg1"/>
                </a:solidFill>
                <a:latin typeface="微软雅黑" panose="020B0503020204020204" charset="-122"/>
                <a:ea typeface="微软雅黑" panose="020B0503020204020204" charset="-122"/>
              </a:rPr>
              <a:t> </a:t>
            </a:r>
            <a:r>
              <a:rPr lang="zh-CN" altLang="en-US" sz="3700" b="1" dirty="0">
                <a:solidFill>
                  <a:schemeClr val="bg1"/>
                </a:solidFill>
                <a:latin typeface="微软雅黑" panose="020B0503020204020204" charset="-122"/>
                <a:ea typeface="微软雅黑" panose="020B0503020204020204" charset="-122"/>
              </a:rPr>
              <a:t>第三</a:t>
            </a:r>
            <a:r>
              <a:rPr lang="zh-CN" altLang="en-US" sz="3700" b="1" dirty="0" smtClean="0">
                <a:solidFill>
                  <a:schemeClr val="bg1"/>
                </a:solidFill>
                <a:latin typeface="微软雅黑" panose="020B0503020204020204" charset="-122"/>
                <a:ea typeface="微软雅黑" panose="020B0503020204020204" charset="-122"/>
              </a:rPr>
              <a:t>部分</a:t>
            </a:r>
            <a:r>
              <a:rPr lang="en-US" altLang="zh-CN" sz="3700" b="1" dirty="0">
                <a:solidFill>
                  <a:schemeClr val="bg1"/>
                </a:solidFill>
                <a:latin typeface="微软雅黑" panose="020B0503020204020204" charset="-122"/>
                <a:ea typeface="微软雅黑" panose="020B0503020204020204" charset="-122"/>
              </a:rPr>
              <a:t> </a:t>
            </a:r>
            <a:r>
              <a:rPr lang="en-US" altLang="zh-CN" sz="3700" b="1" dirty="0" smtClean="0">
                <a:solidFill>
                  <a:schemeClr val="bg1"/>
                </a:solidFill>
                <a:latin typeface="微软雅黑" panose="020B0503020204020204" charset="-122"/>
                <a:ea typeface="微软雅黑" panose="020B0503020204020204" charset="-122"/>
              </a:rPr>
              <a:t> </a:t>
            </a:r>
            <a:r>
              <a:rPr lang="zh-CN" altLang="en-US" sz="3700" b="1" dirty="0" smtClean="0">
                <a:solidFill>
                  <a:schemeClr val="bg1"/>
                </a:solidFill>
                <a:latin typeface="微软雅黑" panose="020B0503020204020204" charset="-122"/>
                <a:ea typeface="微软雅黑" panose="020B0503020204020204" charset="-122"/>
              </a:rPr>
              <a:t>组织架构</a:t>
            </a:r>
            <a:endParaRPr lang="zh-CN" altLang="en-US" sz="3700" b="1" dirty="0" smtClean="0">
              <a:solidFill>
                <a:schemeClr val="bg1"/>
              </a:solidFill>
              <a:latin typeface="微软雅黑" panose="020B0503020204020204" charset="-122"/>
              <a:ea typeface="微软雅黑" panose="020B0503020204020204" charset="-122"/>
            </a:endParaRPr>
          </a:p>
        </p:txBody>
      </p:sp>
      <p:sp>
        <p:nvSpPr>
          <p:cNvPr id="14" name="TextBox 13"/>
          <p:cNvSpPr txBox="1"/>
          <p:nvPr/>
        </p:nvSpPr>
        <p:spPr>
          <a:xfrm>
            <a:off x="2708569" y="5908641"/>
            <a:ext cx="1203415" cy="322580"/>
          </a:xfrm>
          <a:prstGeom prst="rect">
            <a:avLst/>
          </a:prstGeom>
          <a:noFill/>
        </p:spPr>
        <p:txBody>
          <a:bodyPr wrap="square" lIns="0" tIns="0" rIns="0" bIns="0" rtlCol="0">
            <a:spAutoFit/>
          </a:bodyPr>
          <a:lstStyle/>
          <a:p>
            <a:r>
              <a:rPr lang="en-US" altLang="zh-CN" sz="2100" dirty="0">
                <a:latin typeface="微软雅黑" panose="020B0503020204020204" charset="-122"/>
                <a:ea typeface="微软雅黑" panose="020B0503020204020204" charset="-122"/>
              </a:rPr>
              <a:t>PART 03</a:t>
            </a:r>
            <a:endParaRPr lang="zh-CN" altLang="en-US" sz="2100" dirty="0">
              <a:latin typeface="微软雅黑" panose="020B0503020204020204" charset="-122"/>
              <a:ea typeface="微软雅黑" panose="020B0503020204020204" charset="-122"/>
            </a:endParaRPr>
          </a:p>
        </p:txBody>
      </p:sp>
      <p:grpSp>
        <p:nvGrpSpPr>
          <p:cNvPr id="34" name="组合 33"/>
          <p:cNvGrpSpPr/>
          <p:nvPr/>
        </p:nvGrpSpPr>
        <p:grpSpPr>
          <a:xfrm>
            <a:off x="2214972" y="-1196972"/>
            <a:ext cx="1571879" cy="1572448"/>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37" name="组合 36"/>
          <p:cNvGrpSpPr/>
          <p:nvPr/>
        </p:nvGrpSpPr>
        <p:grpSpPr>
          <a:xfrm>
            <a:off x="-206764" y="-378486"/>
            <a:ext cx="840041" cy="840345"/>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0" name="组合 39"/>
          <p:cNvGrpSpPr/>
          <p:nvPr/>
        </p:nvGrpSpPr>
        <p:grpSpPr>
          <a:xfrm>
            <a:off x="787120" y="-502407"/>
            <a:ext cx="1186984" cy="118741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3" name="组合 42"/>
          <p:cNvGrpSpPr/>
          <p:nvPr/>
        </p:nvGrpSpPr>
        <p:grpSpPr>
          <a:xfrm>
            <a:off x="3816148" y="-223317"/>
            <a:ext cx="914112" cy="914443"/>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46" name="组合 45"/>
          <p:cNvGrpSpPr/>
          <p:nvPr/>
        </p:nvGrpSpPr>
        <p:grpSpPr>
          <a:xfrm>
            <a:off x="7537722" y="6396303"/>
            <a:ext cx="784895" cy="785179"/>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9" name="组合 48"/>
          <p:cNvGrpSpPr/>
          <p:nvPr/>
        </p:nvGrpSpPr>
        <p:grpSpPr>
          <a:xfrm>
            <a:off x="11798539" y="5715424"/>
            <a:ext cx="336549" cy="33667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52" name="组合 51"/>
          <p:cNvGrpSpPr/>
          <p:nvPr/>
        </p:nvGrpSpPr>
        <p:grpSpPr>
          <a:xfrm>
            <a:off x="10757015" y="5445010"/>
            <a:ext cx="705211" cy="705466"/>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55" name="组合 54"/>
          <p:cNvGrpSpPr/>
          <p:nvPr/>
        </p:nvGrpSpPr>
        <p:grpSpPr>
          <a:xfrm>
            <a:off x="4987040" y="-1219951"/>
            <a:ext cx="1571879" cy="1572448"/>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58" name="组合 57"/>
          <p:cNvGrpSpPr/>
          <p:nvPr/>
        </p:nvGrpSpPr>
        <p:grpSpPr>
          <a:xfrm>
            <a:off x="4927202" y="393672"/>
            <a:ext cx="297346" cy="297454"/>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61" name="组合 60"/>
          <p:cNvGrpSpPr/>
          <p:nvPr/>
        </p:nvGrpSpPr>
        <p:grpSpPr>
          <a:xfrm>
            <a:off x="9106430" y="5950490"/>
            <a:ext cx="1571879" cy="1572448"/>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63" name="椭圆 62"/>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64" name="组合 63"/>
          <p:cNvGrpSpPr/>
          <p:nvPr/>
        </p:nvGrpSpPr>
        <p:grpSpPr>
          <a:xfrm>
            <a:off x="8215965" y="5817819"/>
            <a:ext cx="693371" cy="693622"/>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67" name="组合 66"/>
          <p:cNvGrpSpPr/>
          <p:nvPr/>
        </p:nvGrpSpPr>
        <p:grpSpPr>
          <a:xfrm>
            <a:off x="6903996" y="6237991"/>
            <a:ext cx="422370" cy="422522"/>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70" name="组合 69"/>
          <p:cNvGrpSpPr/>
          <p:nvPr/>
        </p:nvGrpSpPr>
        <p:grpSpPr>
          <a:xfrm>
            <a:off x="6672116" y="5993569"/>
            <a:ext cx="211184" cy="21126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sp>
        <p:nvSpPr>
          <p:cNvPr id="78" name="Rectangle 20"/>
          <p:cNvSpPr>
            <a:spLocks noChangeArrowheads="1"/>
          </p:cNvSpPr>
          <p:nvPr/>
        </p:nvSpPr>
        <p:spPr bwMode="auto">
          <a:xfrm>
            <a:off x="1173577" y="5088605"/>
            <a:ext cx="4417195" cy="685673"/>
          </a:xfrm>
          <a:prstGeom prst="rect">
            <a:avLst/>
          </a:prstGeom>
          <a:solidFill>
            <a:srgbClr val="006C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solidFill>
                <a:srgbClr val="006CB8"/>
              </a:solidFill>
            </a:endParaRPr>
          </a:p>
        </p:txBody>
      </p:sp>
      <p:sp>
        <p:nvSpPr>
          <p:cNvPr id="79" name="文本框 13"/>
          <p:cNvSpPr txBox="1">
            <a:spLocks noChangeArrowheads="1"/>
          </p:cNvSpPr>
          <p:nvPr/>
        </p:nvSpPr>
        <p:spPr bwMode="auto">
          <a:xfrm>
            <a:off x="1478321" y="5045070"/>
            <a:ext cx="3807708" cy="768350"/>
          </a:xfrm>
          <a:prstGeom prst="rect">
            <a:avLst/>
          </a:prstGeom>
          <a:noFill/>
          <a:ln>
            <a:noFill/>
          </a:ln>
          <a:extLst>
            <a:ext uri="{909E8E84-426E-40DD-AFC4-6F175D3DCCD1}">
              <a14:hiddenFill xmlns:a14="http://schemas.microsoft.com/office/drawing/2010/main">
                <a:solidFill>
                  <a:srgbClr val="006CB8"/>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auto">
              <a:spcBef>
                <a:spcPts val="0"/>
              </a:spcBef>
              <a:spcAft>
                <a:spcPts val="0"/>
              </a:spcAft>
              <a:defRPr/>
            </a:pPr>
            <a:r>
              <a:rPr lang="zh-CN" altLang="en-US" sz="4400" b="1" dirty="0" smtClean="0">
                <a:solidFill>
                  <a:schemeClr val="bg1"/>
                </a:solidFill>
                <a:latin typeface="微软雅黑" panose="020B0503020204020204" charset="-122"/>
                <a:ea typeface="微软雅黑" panose="020B0503020204020204" charset="-122"/>
                <a:sym typeface="+mn-ea"/>
              </a:rPr>
              <a:t>组织架构</a:t>
            </a:r>
            <a:endParaRPr lang="zh-CN" altLang="en-US" sz="4400" b="1" dirty="0">
              <a:solidFill>
                <a:schemeClr val="bg1"/>
              </a:solidFill>
              <a:latin typeface="微软雅黑" panose="020B0503020204020204" charset="-122"/>
              <a:ea typeface="微软雅黑" panose="020B0503020204020204" charset="-122"/>
            </a:endParaRPr>
          </a:p>
        </p:txBody>
      </p:sp>
      <p:grpSp>
        <p:nvGrpSpPr>
          <p:cNvPr id="15" name="组合 14"/>
          <p:cNvGrpSpPr/>
          <p:nvPr/>
        </p:nvGrpSpPr>
        <p:grpSpPr>
          <a:xfrm>
            <a:off x="10233540" y="1114000"/>
            <a:ext cx="1595730" cy="1596307"/>
            <a:chOff x="1068965" y="491752"/>
            <a:chExt cx="1197175" cy="1197175"/>
          </a:xfrm>
        </p:grpSpPr>
        <p:grpSp>
          <p:nvGrpSpPr>
            <p:cNvPr id="16" name="组合 1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75" name="TextBox 74"/>
          <p:cNvSpPr txBox="1"/>
          <p:nvPr/>
        </p:nvSpPr>
        <p:spPr>
          <a:xfrm>
            <a:off x="8873905"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2" name="图片 1"/>
          <p:cNvPicPr>
            <a:picLocks noChangeAspect="1"/>
          </p:cNvPicPr>
          <p:nvPr/>
        </p:nvPicPr>
        <p:blipFill>
          <a:blip r:embed="rId2"/>
          <a:stretch>
            <a:fillRect/>
          </a:stretch>
        </p:blipFill>
        <p:spPr>
          <a:xfrm>
            <a:off x="1213485" y="1793240"/>
            <a:ext cx="4298315" cy="2704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push dir="u"/>
      </p:transition>
    </mc:Choice>
    <mc:Fallback>
      <p:transition spd="slow">
        <p:push dir="u"/>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1000"/>
                                            <p:tgtEl>
                                              <p:spTgt spid="74"/>
                                            </p:tgtEl>
                                          </p:cBhvr>
                                        </p:animEffect>
                                        <p:anim calcmode="lin" valueType="num">
                                          <p:cBhvr>
                                            <p:cTn id="13" dur="1000" fill="hold"/>
                                            <p:tgtEl>
                                              <p:spTgt spid="74"/>
                                            </p:tgtEl>
                                            <p:attrNameLst>
                                              <p:attrName>ppt_x</p:attrName>
                                            </p:attrNameLst>
                                          </p:cBhvr>
                                          <p:tavLst>
                                            <p:tav tm="0">
                                              <p:val>
                                                <p:strVal val="#ppt_x"/>
                                              </p:val>
                                            </p:tav>
                                            <p:tav tm="100000">
                                              <p:val>
                                                <p:strVal val="#ppt_x"/>
                                              </p:val>
                                            </p:tav>
                                          </p:tavLst>
                                        </p:anim>
                                        <p:anim calcmode="lin" valueType="num">
                                          <p:cBhvr>
                                            <p:cTn id="14" dur="900" decel="100000" fill="hold"/>
                                            <p:tgtEl>
                                              <p:spTgt spid="7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6" presetID="2" presetClass="entr" presetSubtype="8" accel="35000" fill="hold" nodeType="withEffect" p14:presetBounceEnd="55000">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14:bounceEnd="55000">
                                          <p:cBhvr additive="base">
                                            <p:cTn id="18" dur="1500" fill="hold"/>
                                            <p:tgtEl>
                                              <p:spTgt spid="15"/>
                                            </p:tgtEl>
                                            <p:attrNameLst>
                                              <p:attrName>ppt_x</p:attrName>
                                            </p:attrNameLst>
                                          </p:cBhvr>
                                          <p:tavLst>
                                            <p:tav tm="0">
                                              <p:val>
                                                <p:strVal val="0-#ppt_w/2"/>
                                              </p:val>
                                            </p:tav>
                                            <p:tav tm="100000">
                                              <p:val>
                                                <p:strVal val="#ppt_x"/>
                                              </p:val>
                                            </p:tav>
                                          </p:tavLst>
                                        </p:anim>
                                        <p:anim calcmode="lin" valueType="num" p14:bounceEnd="55000">
                                          <p:cBhvr additive="base">
                                            <p:cTn id="19" dur="1500" fill="hold"/>
                                            <p:tgtEl>
                                              <p:spTgt spid="1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79"/>
                                            </p:tgtEl>
                                            <p:attrNameLst>
                                              <p:attrName>style.visibility</p:attrName>
                                            </p:attrNameLst>
                                          </p:cBhvr>
                                          <p:to>
                                            <p:strVal val="visible"/>
                                          </p:to>
                                        </p:set>
                                        <p:anim calcmode="lin" valueType="num">
                                          <p:cBhvr>
                                            <p:cTn id="28"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9"/>
                                            </p:tgtEl>
                                            <p:attrNameLst>
                                              <p:attrName>ppt_y</p:attrName>
                                            </p:attrNameLst>
                                          </p:cBhvr>
                                          <p:tavLst>
                                            <p:tav tm="0">
                                              <p:val>
                                                <p:strVal val="#ppt_y"/>
                                              </p:val>
                                            </p:tav>
                                            <p:tav tm="100000">
                                              <p:val>
                                                <p:strVal val="#ppt_y"/>
                                              </p:val>
                                            </p:tav>
                                          </p:tavLst>
                                        </p:anim>
                                        <p:anim calcmode="lin" valueType="num">
                                          <p:cBhvr>
                                            <p:cTn id="30"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9"/>
                                            </p:tgtEl>
                                          </p:cBhvr>
                                        </p:animEffect>
                                      </p:childTnLst>
                                    </p:cTn>
                                  </p:par>
                                </p:childTnLst>
                              </p:cTn>
                            </p:par>
                            <p:par>
                              <p:cTn id="33" fill="hold">
                                <p:stCondLst>
                                  <p:cond delay="3150"/>
                                </p:stCondLst>
                                <p:childTnLst>
                                  <p:par>
                                    <p:cTn id="34" presetID="47"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anim calcmode="lin" valueType="num">
                                          <p:cBhvr>
                                            <p:cTn id="37" dur="500" fill="hold"/>
                                            <p:tgtEl>
                                              <p:spTgt spid="14"/>
                                            </p:tgtEl>
                                            <p:attrNameLst>
                                              <p:attrName>ppt_x</p:attrName>
                                            </p:attrNameLst>
                                          </p:cBhvr>
                                          <p:tavLst>
                                            <p:tav tm="0">
                                              <p:val>
                                                <p:strVal val="#ppt_x"/>
                                              </p:val>
                                            </p:tav>
                                            <p:tav tm="100000">
                                              <p:val>
                                                <p:strVal val="#ppt_x"/>
                                              </p:val>
                                            </p:tav>
                                          </p:tavLst>
                                        </p:anim>
                                        <p:anim calcmode="lin" valueType="num">
                                          <p:cBhvr>
                                            <p:cTn id="38" dur="5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3650"/>
                                </p:stCondLst>
                                <p:childTnLst>
                                  <p:par>
                                    <p:cTn id="40" presetID="1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p:tgtEl>
                                              <p:spTgt spid="12"/>
                                            </p:tgtEl>
                                            <p:attrNameLst>
                                              <p:attrName>ppt_x</p:attrName>
                                            </p:attrNameLst>
                                          </p:cBhvr>
                                          <p:tavLst>
                                            <p:tav tm="0">
                                              <p:val>
                                                <p:strVal val="#ppt_x-#ppt_w*1.125000"/>
                                              </p:val>
                                            </p:tav>
                                            <p:tav tm="100000">
                                              <p:val>
                                                <p:strVal val="#ppt_x"/>
                                              </p:val>
                                            </p:tav>
                                          </p:tavLst>
                                        </p:anim>
                                        <p:animEffect transition="in" filter="wipe(right)">
                                          <p:cBhvr>
                                            <p:cTn id="43" dur="500"/>
                                            <p:tgtEl>
                                              <p:spTgt spid="12"/>
                                            </p:tgtEl>
                                          </p:cBhvr>
                                        </p:animEffect>
                                      </p:childTnLst>
                                    </p:cTn>
                                  </p:par>
                                </p:childTnLst>
                              </p:cTn>
                            </p:par>
                            <p:par>
                              <p:cTn id="44" fill="hold">
                                <p:stCondLst>
                                  <p:cond delay="4150"/>
                                </p:stCondLst>
                                <p:childTnLst>
                                  <p:par>
                                    <p:cTn id="45" presetID="23" presetClass="entr" presetSubtype="52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 calcmode="lin" valueType="num">
                                          <p:cBhvr>
                                            <p:cTn id="49" dur="500" fill="hold"/>
                                            <p:tgtEl>
                                              <p:spTgt spid="34"/>
                                            </p:tgtEl>
                                            <p:attrNameLst>
                                              <p:attrName>ppt_x</p:attrName>
                                            </p:attrNameLst>
                                          </p:cBhvr>
                                          <p:tavLst>
                                            <p:tav tm="0">
                                              <p:val>
                                                <p:fltVal val="0.5"/>
                                              </p:val>
                                            </p:tav>
                                            <p:tav tm="100000">
                                              <p:val>
                                                <p:strVal val="#ppt_x"/>
                                              </p:val>
                                            </p:tav>
                                          </p:tavLst>
                                        </p:anim>
                                        <p:anim calcmode="lin" valueType="num">
                                          <p:cBhvr>
                                            <p:cTn id="50" dur="500" fill="hold"/>
                                            <p:tgtEl>
                                              <p:spTgt spid="34"/>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30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 calcmode="lin" valueType="num">
                                          <p:cBhvr>
                                            <p:cTn id="55" dur="500" fill="hold"/>
                                            <p:tgtEl>
                                              <p:spTgt spid="37"/>
                                            </p:tgtEl>
                                            <p:attrNameLst>
                                              <p:attrName>ppt_x</p:attrName>
                                            </p:attrNameLst>
                                          </p:cBhvr>
                                          <p:tavLst>
                                            <p:tav tm="0">
                                              <p:val>
                                                <p:fltVal val="0.5"/>
                                              </p:val>
                                            </p:tav>
                                            <p:tav tm="100000">
                                              <p:val>
                                                <p:strVal val="#ppt_x"/>
                                              </p:val>
                                            </p:tav>
                                          </p:tavLst>
                                        </p:anim>
                                        <p:anim calcmode="lin" valueType="num">
                                          <p:cBhvr>
                                            <p:cTn id="56" dur="500" fill="hold"/>
                                            <p:tgtEl>
                                              <p:spTgt spid="37"/>
                                            </p:tgtEl>
                                            <p:attrNameLst>
                                              <p:attrName>ppt_y</p:attrName>
                                            </p:attrNameLst>
                                          </p:cBhvr>
                                          <p:tavLst>
                                            <p:tav tm="0">
                                              <p:val>
                                                <p:fltVal val="0.5"/>
                                              </p:val>
                                            </p:tav>
                                            <p:tav tm="100000">
                                              <p:val>
                                                <p:strVal val="#ppt_y"/>
                                              </p:val>
                                            </p:tav>
                                          </p:tavLst>
                                        </p:anim>
                                      </p:childTnLst>
                                    </p:cTn>
                                  </p:par>
                                  <p:par>
                                    <p:cTn id="57" presetID="23" presetClass="entr" presetSubtype="528" fill="hold" nodeType="withEffect">
                                      <p:stCondLst>
                                        <p:cond delay="70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ppt_x</p:attrName>
                                            </p:attrNameLst>
                                          </p:cBhvr>
                                          <p:tavLst>
                                            <p:tav tm="0">
                                              <p:val>
                                                <p:fltVal val="0.5"/>
                                              </p:val>
                                            </p:tav>
                                            <p:tav tm="100000">
                                              <p:val>
                                                <p:strVal val="#ppt_x"/>
                                              </p:val>
                                            </p:tav>
                                          </p:tavLst>
                                        </p:anim>
                                        <p:anim calcmode="lin" valueType="num">
                                          <p:cBhvr>
                                            <p:cTn id="62" dur="500" fill="hold"/>
                                            <p:tgtEl>
                                              <p:spTgt spid="40"/>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 calcmode="lin" valueType="num">
                                          <p:cBhvr>
                                            <p:cTn id="67" dur="500" fill="hold"/>
                                            <p:tgtEl>
                                              <p:spTgt spid="43"/>
                                            </p:tgtEl>
                                            <p:attrNameLst>
                                              <p:attrName>ppt_x</p:attrName>
                                            </p:attrNameLst>
                                          </p:cBhvr>
                                          <p:tavLst>
                                            <p:tav tm="0">
                                              <p:val>
                                                <p:fltVal val="0.5"/>
                                              </p:val>
                                            </p:tav>
                                            <p:tav tm="100000">
                                              <p:val>
                                                <p:strVal val="#ppt_x"/>
                                              </p:val>
                                            </p:tav>
                                          </p:tavLst>
                                        </p:anim>
                                        <p:anim calcmode="lin" valueType="num">
                                          <p:cBhvr>
                                            <p:cTn id="68" dur="500" fill="hold"/>
                                            <p:tgtEl>
                                              <p:spTgt spid="43"/>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10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ppt_w</p:attrName>
                                            </p:attrNameLst>
                                          </p:cBhvr>
                                          <p:tavLst>
                                            <p:tav tm="0">
                                              <p:val>
                                                <p:fltVal val="0"/>
                                              </p:val>
                                            </p:tav>
                                            <p:tav tm="100000">
                                              <p:val>
                                                <p:strVal val="#ppt_w"/>
                                              </p:val>
                                            </p:tav>
                                          </p:tavLst>
                                        </p:anim>
                                        <p:anim calcmode="lin" valueType="num">
                                          <p:cBhvr>
                                            <p:cTn id="72" dur="500" fill="hold"/>
                                            <p:tgtEl>
                                              <p:spTgt spid="46"/>
                                            </p:tgtEl>
                                            <p:attrNameLst>
                                              <p:attrName>ppt_h</p:attrName>
                                            </p:attrNameLst>
                                          </p:cBhvr>
                                          <p:tavLst>
                                            <p:tav tm="0">
                                              <p:val>
                                                <p:fltVal val="0"/>
                                              </p:val>
                                            </p:tav>
                                            <p:tav tm="100000">
                                              <p:val>
                                                <p:strVal val="#ppt_h"/>
                                              </p:val>
                                            </p:tav>
                                          </p:tavLst>
                                        </p:anim>
                                        <p:anim calcmode="lin" valueType="num">
                                          <p:cBhvr>
                                            <p:cTn id="73" dur="500" fill="hold"/>
                                            <p:tgtEl>
                                              <p:spTgt spid="46"/>
                                            </p:tgtEl>
                                            <p:attrNameLst>
                                              <p:attrName>ppt_x</p:attrName>
                                            </p:attrNameLst>
                                          </p:cBhvr>
                                          <p:tavLst>
                                            <p:tav tm="0">
                                              <p:val>
                                                <p:fltVal val="0.5"/>
                                              </p:val>
                                            </p:tav>
                                            <p:tav tm="100000">
                                              <p:val>
                                                <p:strVal val="#ppt_x"/>
                                              </p:val>
                                            </p:tav>
                                          </p:tavLst>
                                        </p:anim>
                                        <p:anim calcmode="lin" valueType="num">
                                          <p:cBhvr>
                                            <p:cTn id="74" dur="500" fill="hold"/>
                                            <p:tgtEl>
                                              <p:spTgt spid="46"/>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6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 calcmode="lin" valueType="num">
                                          <p:cBhvr>
                                            <p:cTn id="79" dur="500" fill="hold"/>
                                            <p:tgtEl>
                                              <p:spTgt spid="49"/>
                                            </p:tgtEl>
                                            <p:attrNameLst>
                                              <p:attrName>ppt_x</p:attrName>
                                            </p:attrNameLst>
                                          </p:cBhvr>
                                          <p:tavLst>
                                            <p:tav tm="0">
                                              <p:val>
                                                <p:fltVal val="0.5"/>
                                              </p:val>
                                            </p:tav>
                                            <p:tav tm="100000">
                                              <p:val>
                                                <p:strVal val="#ppt_x"/>
                                              </p:val>
                                            </p:tav>
                                          </p:tavLst>
                                        </p:anim>
                                        <p:anim calcmode="lin" valueType="num">
                                          <p:cBhvr>
                                            <p:cTn id="80" dur="500" fill="hold"/>
                                            <p:tgtEl>
                                              <p:spTgt spid="49"/>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30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anim calcmode="lin" valueType="num">
                                          <p:cBhvr>
                                            <p:cTn id="85" dur="500" fill="hold"/>
                                            <p:tgtEl>
                                              <p:spTgt spid="52"/>
                                            </p:tgtEl>
                                            <p:attrNameLst>
                                              <p:attrName>ppt_x</p:attrName>
                                            </p:attrNameLst>
                                          </p:cBhvr>
                                          <p:tavLst>
                                            <p:tav tm="0">
                                              <p:val>
                                                <p:fltVal val="0.5"/>
                                              </p:val>
                                            </p:tav>
                                            <p:tav tm="100000">
                                              <p:val>
                                                <p:strVal val="#ppt_x"/>
                                              </p:val>
                                            </p:tav>
                                          </p:tavLst>
                                        </p:anim>
                                        <p:anim calcmode="lin" valueType="num">
                                          <p:cBhvr>
                                            <p:cTn id="86" dur="500" fill="hold"/>
                                            <p:tgtEl>
                                              <p:spTgt spid="52"/>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 calcmode="lin" valueType="num">
                                          <p:cBhvr>
                                            <p:cTn id="91" dur="500" fill="hold"/>
                                            <p:tgtEl>
                                              <p:spTgt spid="55"/>
                                            </p:tgtEl>
                                            <p:attrNameLst>
                                              <p:attrName>ppt_x</p:attrName>
                                            </p:attrNameLst>
                                          </p:cBhvr>
                                          <p:tavLst>
                                            <p:tav tm="0">
                                              <p:val>
                                                <p:fltVal val="0.5"/>
                                              </p:val>
                                            </p:tav>
                                            <p:tav tm="100000">
                                              <p:val>
                                                <p:strVal val="#ppt_x"/>
                                              </p:val>
                                            </p:tav>
                                          </p:tavLst>
                                        </p:anim>
                                        <p:anim calcmode="lin" valueType="num">
                                          <p:cBhvr>
                                            <p:cTn id="92" dur="500" fill="hold"/>
                                            <p:tgtEl>
                                              <p:spTgt spid="55"/>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60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 calcmode="lin" valueType="num">
                                          <p:cBhvr>
                                            <p:cTn id="97" dur="500" fill="hold"/>
                                            <p:tgtEl>
                                              <p:spTgt spid="58"/>
                                            </p:tgtEl>
                                            <p:attrNameLst>
                                              <p:attrName>ppt_x</p:attrName>
                                            </p:attrNameLst>
                                          </p:cBhvr>
                                          <p:tavLst>
                                            <p:tav tm="0">
                                              <p:val>
                                                <p:fltVal val="0.5"/>
                                              </p:val>
                                            </p:tav>
                                            <p:tav tm="100000">
                                              <p:val>
                                                <p:strVal val="#ppt_x"/>
                                              </p:val>
                                            </p:tav>
                                          </p:tavLst>
                                        </p:anim>
                                        <p:anim calcmode="lin" valueType="num">
                                          <p:cBhvr>
                                            <p:cTn id="98" dur="500" fill="hold"/>
                                            <p:tgtEl>
                                              <p:spTgt spid="58"/>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61"/>
                                            </p:tgtEl>
                                            <p:attrNameLst>
                                              <p:attrName>style.visibility</p:attrName>
                                            </p:attrNameLst>
                                          </p:cBhvr>
                                          <p:to>
                                            <p:strVal val="visible"/>
                                          </p:to>
                                        </p:set>
                                        <p:anim calcmode="lin" valueType="num">
                                          <p:cBhvr>
                                            <p:cTn id="101" dur="500" fill="hold"/>
                                            <p:tgtEl>
                                              <p:spTgt spid="61"/>
                                            </p:tgtEl>
                                            <p:attrNameLst>
                                              <p:attrName>ppt_w</p:attrName>
                                            </p:attrNameLst>
                                          </p:cBhvr>
                                          <p:tavLst>
                                            <p:tav tm="0">
                                              <p:val>
                                                <p:fltVal val="0"/>
                                              </p:val>
                                            </p:tav>
                                            <p:tav tm="100000">
                                              <p:val>
                                                <p:strVal val="#ppt_w"/>
                                              </p:val>
                                            </p:tav>
                                          </p:tavLst>
                                        </p:anim>
                                        <p:anim calcmode="lin" valueType="num">
                                          <p:cBhvr>
                                            <p:cTn id="102" dur="500" fill="hold"/>
                                            <p:tgtEl>
                                              <p:spTgt spid="61"/>
                                            </p:tgtEl>
                                            <p:attrNameLst>
                                              <p:attrName>ppt_h</p:attrName>
                                            </p:attrNameLst>
                                          </p:cBhvr>
                                          <p:tavLst>
                                            <p:tav tm="0">
                                              <p:val>
                                                <p:fltVal val="0"/>
                                              </p:val>
                                            </p:tav>
                                            <p:tav tm="100000">
                                              <p:val>
                                                <p:strVal val="#ppt_h"/>
                                              </p:val>
                                            </p:tav>
                                          </p:tavLst>
                                        </p:anim>
                                        <p:anim calcmode="lin" valueType="num">
                                          <p:cBhvr>
                                            <p:cTn id="103" dur="500" fill="hold"/>
                                            <p:tgtEl>
                                              <p:spTgt spid="61"/>
                                            </p:tgtEl>
                                            <p:attrNameLst>
                                              <p:attrName>ppt_x</p:attrName>
                                            </p:attrNameLst>
                                          </p:cBhvr>
                                          <p:tavLst>
                                            <p:tav tm="0">
                                              <p:val>
                                                <p:fltVal val="0.5"/>
                                              </p:val>
                                            </p:tav>
                                            <p:tav tm="100000">
                                              <p:val>
                                                <p:strVal val="#ppt_x"/>
                                              </p:val>
                                            </p:tav>
                                          </p:tavLst>
                                        </p:anim>
                                        <p:anim calcmode="lin" valueType="num">
                                          <p:cBhvr>
                                            <p:cTn id="104" dur="500" fill="hold"/>
                                            <p:tgtEl>
                                              <p:spTgt spid="61"/>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 calcmode="lin" valueType="num">
                                          <p:cBhvr>
                                            <p:cTn id="109" dur="500" fill="hold"/>
                                            <p:tgtEl>
                                              <p:spTgt spid="64"/>
                                            </p:tgtEl>
                                            <p:attrNameLst>
                                              <p:attrName>ppt_x</p:attrName>
                                            </p:attrNameLst>
                                          </p:cBhvr>
                                          <p:tavLst>
                                            <p:tav tm="0">
                                              <p:val>
                                                <p:fltVal val="0.5"/>
                                              </p:val>
                                            </p:tav>
                                            <p:tav tm="100000">
                                              <p:val>
                                                <p:strVal val="#ppt_x"/>
                                              </p:val>
                                            </p:tav>
                                          </p:tavLst>
                                        </p:anim>
                                        <p:anim calcmode="lin" valueType="num">
                                          <p:cBhvr>
                                            <p:cTn id="110" dur="500" fill="hold"/>
                                            <p:tgtEl>
                                              <p:spTgt spid="64"/>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7"/>
                                            </p:tgtEl>
                                            <p:attrNameLst>
                                              <p:attrName>style.visibility</p:attrName>
                                            </p:attrNameLst>
                                          </p:cBhvr>
                                          <p:to>
                                            <p:strVal val="visible"/>
                                          </p:to>
                                        </p:set>
                                        <p:anim calcmode="lin" valueType="num">
                                          <p:cBhvr>
                                            <p:cTn id="113" dur="500" fill="hold"/>
                                            <p:tgtEl>
                                              <p:spTgt spid="67"/>
                                            </p:tgtEl>
                                            <p:attrNameLst>
                                              <p:attrName>ppt_w</p:attrName>
                                            </p:attrNameLst>
                                          </p:cBhvr>
                                          <p:tavLst>
                                            <p:tav tm="0">
                                              <p:val>
                                                <p:fltVal val="0"/>
                                              </p:val>
                                            </p:tav>
                                            <p:tav tm="100000">
                                              <p:val>
                                                <p:strVal val="#ppt_w"/>
                                              </p:val>
                                            </p:tav>
                                          </p:tavLst>
                                        </p:anim>
                                        <p:anim calcmode="lin" valueType="num">
                                          <p:cBhvr>
                                            <p:cTn id="114" dur="500" fill="hold"/>
                                            <p:tgtEl>
                                              <p:spTgt spid="67"/>
                                            </p:tgtEl>
                                            <p:attrNameLst>
                                              <p:attrName>ppt_h</p:attrName>
                                            </p:attrNameLst>
                                          </p:cBhvr>
                                          <p:tavLst>
                                            <p:tav tm="0">
                                              <p:val>
                                                <p:fltVal val="0"/>
                                              </p:val>
                                            </p:tav>
                                            <p:tav tm="100000">
                                              <p:val>
                                                <p:strVal val="#ppt_h"/>
                                              </p:val>
                                            </p:tav>
                                          </p:tavLst>
                                        </p:anim>
                                        <p:anim calcmode="lin" valueType="num">
                                          <p:cBhvr>
                                            <p:cTn id="115" dur="500" fill="hold"/>
                                            <p:tgtEl>
                                              <p:spTgt spid="67"/>
                                            </p:tgtEl>
                                            <p:attrNameLst>
                                              <p:attrName>ppt_x</p:attrName>
                                            </p:attrNameLst>
                                          </p:cBhvr>
                                          <p:tavLst>
                                            <p:tav tm="0">
                                              <p:val>
                                                <p:fltVal val="0.5"/>
                                              </p:val>
                                            </p:tav>
                                            <p:tav tm="100000">
                                              <p:val>
                                                <p:strVal val="#ppt_x"/>
                                              </p:val>
                                            </p:tav>
                                          </p:tavLst>
                                        </p:anim>
                                        <p:anim calcmode="lin" valueType="num">
                                          <p:cBhvr>
                                            <p:cTn id="116" dur="500" fill="hold"/>
                                            <p:tgtEl>
                                              <p:spTgt spid="67"/>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70"/>
                                            </p:tgtEl>
                                            <p:attrNameLst>
                                              <p:attrName>style.visibility</p:attrName>
                                            </p:attrNameLst>
                                          </p:cBhvr>
                                          <p:to>
                                            <p:strVal val="visible"/>
                                          </p:to>
                                        </p:set>
                                        <p:anim calcmode="lin" valueType="num">
                                          <p:cBhvr>
                                            <p:cTn id="119" dur="500" fill="hold"/>
                                            <p:tgtEl>
                                              <p:spTgt spid="70"/>
                                            </p:tgtEl>
                                            <p:attrNameLst>
                                              <p:attrName>ppt_w</p:attrName>
                                            </p:attrNameLst>
                                          </p:cBhvr>
                                          <p:tavLst>
                                            <p:tav tm="0">
                                              <p:val>
                                                <p:fltVal val="0"/>
                                              </p:val>
                                            </p:tav>
                                            <p:tav tm="100000">
                                              <p:val>
                                                <p:strVal val="#ppt_w"/>
                                              </p:val>
                                            </p:tav>
                                          </p:tavLst>
                                        </p:anim>
                                        <p:anim calcmode="lin" valueType="num">
                                          <p:cBhvr>
                                            <p:cTn id="120" dur="500" fill="hold"/>
                                            <p:tgtEl>
                                              <p:spTgt spid="70"/>
                                            </p:tgtEl>
                                            <p:attrNameLst>
                                              <p:attrName>ppt_h</p:attrName>
                                            </p:attrNameLst>
                                          </p:cBhvr>
                                          <p:tavLst>
                                            <p:tav tm="0">
                                              <p:val>
                                                <p:fltVal val="0"/>
                                              </p:val>
                                            </p:tav>
                                            <p:tav tm="100000">
                                              <p:val>
                                                <p:strVal val="#ppt_h"/>
                                              </p:val>
                                            </p:tav>
                                          </p:tavLst>
                                        </p:anim>
                                        <p:anim calcmode="lin" valueType="num">
                                          <p:cBhvr>
                                            <p:cTn id="121" dur="500" fill="hold"/>
                                            <p:tgtEl>
                                              <p:spTgt spid="70"/>
                                            </p:tgtEl>
                                            <p:attrNameLst>
                                              <p:attrName>ppt_x</p:attrName>
                                            </p:attrNameLst>
                                          </p:cBhvr>
                                          <p:tavLst>
                                            <p:tav tm="0">
                                              <p:val>
                                                <p:fltVal val="0.5"/>
                                              </p:val>
                                            </p:tav>
                                            <p:tav tm="100000">
                                              <p:val>
                                                <p:strVal val="#ppt_x"/>
                                              </p:val>
                                            </p:tav>
                                          </p:tavLst>
                                        </p:anim>
                                        <p:anim calcmode="lin" valueType="num">
                                          <p:cBhvr>
                                            <p:cTn id="122" dur="500" fill="hold"/>
                                            <p:tgtEl>
                                              <p:spTgt spid="70"/>
                                            </p:tgtEl>
                                            <p:attrNameLst>
                                              <p:attrName>ppt_y</p:attrName>
                                            </p:attrNameLst>
                                          </p:cBhvr>
                                          <p:tavLst>
                                            <p:tav tm="0">
                                              <p:val>
                                                <p:fltVal val="0.5"/>
                                              </p:val>
                                            </p:tav>
                                            <p:tav tm="100000">
                                              <p:val>
                                                <p:strVal val="#ppt_y"/>
                                              </p:val>
                                            </p:tav>
                                          </p:tavLst>
                                        </p:anim>
                                      </p:childTnLst>
                                    </p:cTn>
                                  </p:par>
                                  <p:par>
                                    <p:cTn id="123" presetID="26" presetClass="emph" presetSubtype="0" repeatCount="3000" fill="hold" nodeType="withEffect">
                                      <p:stCondLst>
                                        <p:cond delay="600"/>
                                      </p:stCondLst>
                                      <p:childTnLst>
                                        <p:animEffect transition="out" filter="fade">
                                          <p:cBhvr>
                                            <p:cTn id="124" dur="500" tmFilter="0, 0; .2, .5; .8, .5; 1, 0"/>
                                            <p:tgtEl>
                                              <p:spTgt spid="34"/>
                                            </p:tgtEl>
                                          </p:cBhvr>
                                        </p:animEffect>
                                        <p:animScale>
                                          <p:cBhvr>
                                            <p:cTn id="125" dur="250" autoRev="1" fill="hold"/>
                                            <p:tgtEl>
                                              <p:spTgt spid="34"/>
                                            </p:tgtEl>
                                          </p:cBhvr>
                                          <p:by x="105000" y="105000"/>
                                        </p:animScale>
                                      </p:childTnLst>
                                    </p:cTn>
                                  </p:par>
                                  <p:par>
                                    <p:cTn id="126" presetID="26" presetClass="emph" presetSubtype="0" repeatCount="3000" fill="hold" nodeType="withEffect">
                                      <p:stCondLst>
                                        <p:cond delay="710"/>
                                      </p:stCondLst>
                                      <p:childTnLst>
                                        <p:animEffect transition="out" filter="fade">
                                          <p:cBhvr>
                                            <p:cTn id="127" dur="500" tmFilter="0, 0; .2, .5; .8, .5; 1, 0"/>
                                            <p:tgtEl>
                                              <p:spTgt spid="55"/>
                                            </p:tgtEl>
                                          </p:cBhvr>
                                        </p:animEffect>
                                        <p:animScale>
                                          <p:cBhvr>
                                            <p:cTn id="128" dur="250" autoRev="1" fill="hold"/>
                                            <p:tgtEl>
                                              <p:spTgt spid="55"/>
                                            </p:tgtEl>
                                          </p:cBhvr>
                                          <p:by x="105000" y="105000"/>
                                        </p:animScale>
                                      </p:childTnLst>
                                    </p:cTn>
                                  </p:par>
                                  <p:par>
                                    <p:cTn id="129" presetID="26" presetClass="emph" presetSubtype="0" repeatCount="3000" fill="hold" nodeType="withEffect">
                                      <p:stCondLst>
                                        <p:cond delay="410"/>
                                      </p:stCondLst>
                                      <p:childTnLst>
                                        <p:animEffect transition="out" filter="fade">
                                          <p:cBhvr>
                                            <p:cTn id="130" dur="500" tmFilter="0, 0; .2, .5; .8, .5; 1, 0"/>
                                            <p:tgtEl>
                                              <p:spTgt spid="61"/>
                                            </p:tgtEl>
                                          </p:cBhvr>
                                        </p:animEffect>
                                        <p:animScale>
                                          <p:cBhvr>
                                            <p:cTn id="131" dur="250" autoRev="1" fill="hold"/>
                                            <p:tgtEl>
                                              <p:spTgt spid="61"/>
                                            </p:tgtEl>
                                          </p:cBhvr>
                                          <p:by x="105000" y="105000"/>
                                        </p:animScale>
                                      </p:childTnLst>
                                    </p:cTn>
                                  </p:par>
                                  <p:par>
                                    <p:cTn id="132" presetID="26" presetClass="emph" presetSubtype="0" repeatCount="3000" fill="hold" nodeType="withEffect">
                                      <p:stCondLst>
                                        <p:cond delay="810"/>
                                      </p:stCondLst>
                                      <p:childTnLst>
                                        <p:animEffect transition="out" filter="fade">
                                          <p:cBhvr>
                                            <p:cTn id="133" dur="500" tmFilter="0, 0; .2, .5; .8, .5; 1, 0"/>
                                            <p:tgtEl>
                                              <p:spTgt spid="64"/>
                                            </p:tgtEl>
                                          </p:cBhvr>
                                        </p:animEffect>
                                        <p:animScale>
                                          <p:cBhvr>
                                            <p:cTn id="134" dur="250" autoRev="1" fill="hold"/>
                                            <p:tgtEl>
                                              <p:spTgt spid="64"/>
                                            </p:tgtEl>
                                          </p:cBhvr>
                                          <p:by x="105000" y="105000"/>
                                        </p:animScale>
                                      </p:childTnLst>
                                    </p:cTn>
                                  </p:par>
                                </p:childTnLst>
                              </p:cTn>
                            </p:par>
                            <p:par>
                              <p:cTn id="135" fill="hold">
                                <p:stCondLst>
                                  <p:cond delay="4650"/>
                                </p:stCondLst>
                                <p:childTnLst>
                                  <p:par>
                                    <p:cTn id="136" presetID="10" presetClass="entr" presetSubtype="0" fill="hold" grpId="0" nodeType="after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fade">
                                          <p:cBhvr>
                                            <p:cTn id="13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12" grpId="0"/>
          <p:bldP spid="14" grpId="0"/>
          <p:bldP spid="78" grpId="0" bldLvl="0" animBg="1"/>
          <p:bldP spid="79" grpId="0"/>
          <p:bldP spid="7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1000"/>
                                            <p:tgtEl>
                                              <p:spTgt spid="74"/>
                                            </p:tgtEl>
                                          </p:cBhvr>
                                        </p:animEffect>
                                        <p:anim calcmode="lin" valueType="num">
                                          <p:cBhvr>
                                            <p:cTn id="13" dur="1000" fill="hold"/>
                                            <p:tgtEl>
                                              <p:spTgt spid="74"/>
                                            </p:tgtEl>
                                            <p:attrNameLst>
                                              <p:attrName>ppt_x</p:attrName>
                                            </p:attrNameLst>
                                          </p:cBhvr>
                                          <p:tavLst>
                                            <p:tav tm="0">
                                              <p:val>
                                                <p:strVal val="#ppt_x"/>
                                              </p:val>
                                            </p:tav>
                                            <p:tav tm="100000">
                                              <p:val>
                                                <p:strVal val="#ppt_x"/>
                                              </p:val>
                                            </p:tav>
                                          </p:tavLst>
                                        </p:anim>
                                        <p:anim calcmode="lin" valueType="num">
                                          <p:cBhvr>
                                            <p:cTn id="14" dur="900" decel="100000" fill="hold"/>
                                            <p:tgtEl>
                                              <p:spTgt spid="7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6" presetID="2" presetClass="entr" presetSubtype="8" accel="3500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500" fill="hold"/>
                                            <p:tgtEl>
                                              <p:spTgt spid="15"/>
                                            </p:tgtEl>
                                            <p:attrNameLst>
                                              <p:attrName>ppt_x</p:attrName>
                                            </p:attrNameLst>
                                          </p:cBhvr>
                                          <p:tavLst>
                                            <p:tav tm="0">
                                              <p:val>
                                                <p:strVal val="0-#ppt_w/2"/>
                                              </p:val>
                                            </p:tav>
                                            <p:tav tm="100000">
                                              <p:val>
                                                <p:strVal val="#ppt_x"/>
                                              </p:val>
                                            </p:tav>
                                          </p:tavLst>
                                        </p:anim>
                                        <p:anim calcmode="lin" valueType="num">
                                          <p:cBhvr additive="base">
                                            <p:cTn id="19" dur="1500" fill="hold"/>
                                            <p:tgtEl>
                                              <p:spTgt spid="1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79"/>
                                            </p:tgtEl>
                                            <p:attrNameLst>
                                              <p:attrName>style.visibility</p:attrName>
                                            </p:attrNameLst>
                                          </p:cBhvr>
                                          <p:to>
                                            <p:strVal val="visible"/>
                                          </p:to>
                                        </p:set>
                                        <p:anim calcmode="lin" valueType="num">
                                          <p:cBhvr>
                                            <p:cTn id="28"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9"/>
                                            </p:tgtEl>
                                            <p:attrNameLst>
                                              <p:attrName>ppt_y</p:attrName>
                                            </p:attrNameLst>
                                          </p:cBhvr>
                                          <p:tavLst>
                                            <p:tav tm="0">
                                              <p:val>
                                                <p:strVal val="#ppt_y"/>
                                              </p:val>
                                            </p:tav>
                                            <p:tav tm="100000">
                                              <p:val>
                                                <p:strVal val="#ppt_y"/>
                                              </p:val>
                                            </p:tav>
                                          </p:tavLst>
                                        </p:anim>
                                        <p:anim calcmode="lin" valueType="num">
                                          <p:cBhvr>
                                            <p:cTn id="30"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9"/>
                                            </p:tgtEl>
                                          </p:cBhvr>
                                        </p:animEffect>
                                      </p:childTnLst>
                                    </p:cTn>
                                  </p:par>
                                </p:childTnLst>
                              </p:cTn>
                            </p:par>
                            <p:par>
                              <p:cTn id="33" fill="hold">
                                <p:stCondLst>
                                  <p:cond delay="3150"/>
                                </p:stCondLst>
                                <p:childTnLst>
                                  <p:par>
                                    <p:cTn id="34" presetID="47"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anim calcmode="lin" valueType="num">
                                          <p:cBhvr>
                                            <p:cTn id="37" dur="500" fill="hold"/>
                                            <p:tgtEl>
                                              <p:spTgt spid="14"/>
                                            </p:tgtEl>
                                            <p:attrNameLst>
                                              <p:attrName>ppt_x</p:attrName>
                                            </p:attrNameLst>
                                          </p:cBhvr>
                                          <p:tavLst>
                                            <p:tav tm="0">
                                              <p:val>
                                                <p:strVal val="#ppt_x"/>
                                              </p:val>
                                            </p:tav>
                                            <p:tav tm="100000">
                                              <p:val>
                                                <p:strVal val="#ppt_x"/>
                                              </p:val>
                                            </p:tav>
                                          </p:tavLst>
                                        </p:anim>
                                        <p:anim calcmode="lin" valueType="num">
                                          <p:cBhvr>
                                            <p:cTn id="38" dur="5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3650"/>
                                </p:stCondLst>
                                <p:childTnLst>
                                  <p:par>
                                    <p:cTn id="40" presetID="1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p:tgtEl>
                                              <p:spTgt spid="12"/>
                                            </p:tgtEl>
                                            <p:attrNameLst>
                                              <p:attrName>ppt_x</p:attrName>
                                            </p:attrNameLst>
                                          </p:cBhvr>
                                          <p:tavLst>
                                            <p:tav tm="0">
                                              <p:val>
                                                <p:strVal val="#ppt_x-#ppt_w*1.125000"/>
                                              </p:val>
                                            </p:tav>
                                            <p:tav tm="100000">
                                              <p:val>
                                                <p:strVal val="#ppt_x"/>
                                              </p:val>
                                            </p:tav>
                                          </p:tavLst>
                                        </p:anim>
                                        <p:animEffect transition="in" filter="wipe(right)">
                                          <p:cBhvr>
                                            <p:cTn id="43" dur="500"/>
                                            <p:tgtEl>
                                              <p:spTgt spid="12"/>
                                            </p:tgtEl>
                                          </p:cBhvr>
                                        </p:animEffect>
                                      </p:childTnLst>
                                    </p:cTn>
                                  </p:par>
                                </p:childTnLst>
                              </p:cTn>
                            </p:par>
                            <p:par>
                              <p:cTn id="44" fill="hold">
                                <p:stCondLst>
                                  <p:cond delay="4150"/>
                                </p:stCondLst>
                                <p:childTnLst>
                                  <p:par>
                                    <p:cTn id="45" presetID="23" presetClass="entr" presetSubtype="52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 calcmode="lin" valueType="num">
                                          <p:cBhvr>
                                            <p:cTn id="49" dur="500" fill="hold"/>
                                            <p:tgtEl>
                                              <p:spTgt spid="34"/>
                                            </p:tgtEl>
                                            <p:attrNameLst>
                                              <p:attrName>ppt_x</p:attrName>
                                            </p:attrNameLst>
                                          </p:cBhvr>
                                          <p:tavLst>
                                            <p:tav tm="0">
                                              <p:val>
                                                <p:fltVal val="0.5"/>
                                              </p:val>
                                            </p:tav>
                                            <p:tav tm="100000">
                                              <p:val>
                                                <p:strVal val="#ppt_x"/>
                                              </p:val>
                                            </p:tav>
                                          </p:tavLst>
                                        </p:anim>
                                        <p:anim calcmode="lin" valueType="num">
                                          <p:cBhvr>
                                            <p:cTn id="50" dur="500" fill="hold"/>
                                            <p:tgtEl>
                                              <p:spTgt spid="34"/>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30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 calcmode="lin" valueType="num">
                                          <p:cBhvr>
                                            <p:cTn id="55" dur="500" fill="hold"/>
                                            <p:tgtEl>
                                              <p:spTgt spid="37"/>
                                            </p:tgtEl>
                                            <p:attrNameLst>
                                              <p:attrName>ppt_x</p:attrName>
                                            </p:attrNameLst>
                                          </p:cBhvr>
                                          <p:tavLst>
                                            <p:tav tm="0">
                                              <p:val>
                                                <p:fltVal val="0.5"/>
                                              </p:val>
                                            </p:tav>
                                            <p:tav tm="100000">
                                              <p:val>
                                                <p:strVal val="#ppt_x"/>
                                              </p:val>
                                            </p:tav>
                                          </p:tavLst>
                                        </p:anim>
                                        <p:anim calcmode="lin" valueType="num">
                                          <p:cBhvr>
                                            <p:cTn id="56" dur="500" fill="hold"/>
                                            <p:tgtEl>
                                              <p:spTgt spid="37"/>
                                            </p:tgtEl>
                                            <p:attrNameLst>
                                              <p:attrName>ppt_y</p:attrName>
                                            </p:attrNameLst>
                                          </p:cBhvr>
                                          <p:tavLst>
                                            <p:tav tm="0">
                                              <p:val>
                                                <p:fltVal val="0.5"/>
                                              </p:val>
                                            </p:tav>
                                            <p:tav tm="100000">
                                              <p:val>
                                                <p:strVal val="#ppt_y"/>
                                              </p:val>
                                            </p:tav>
                                          </p:tavLst>
                                        </p:anim>
                                      </p:childTnLst>
                                    </p:cTn>
                                  </p:par>
                                  <p:par>
                                    <p:cTn id="57" presetID="23" presetClass="entr" presetSubtype="528" fill="hold" nodeType="withEffect">
                                      <p:stCondLst>
                                        <p:cond delay="70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ppt_x</p:attrName>
                                            </p:attrNameLst>
                                          </p:cBhvr>
                                          <p:tavLst>
                                            <p:tav tm="0">
                                              <p:val>
                                                <p:fltVal val="0.5"/>
                                              </p:val>
                                            </p:tav>
                                            <p:tav tm="100000">
                                              <p:val>
                                                <p:strVal val="#ppt_x"/>
                                              </p:val>
                                            </p:tav>
                                          </p:tavLst>
                                        </p:anim>
                                        <p:anim calcmode="lin" valueType="num">
                                          <p:cBhvr>
                                            <p:cTn id="62" dur="500" fill="hold"/>
                                            <p:tgtEl>
                                              <p:spTgt spid="40"/>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 calcmode="lin" valueType="num">
                                          <p:cBhvr>
                                            <p:cTn id="67" dur="500" fill="hold"/>
                                            <p:tgtEl>
                                              <p:spTgt spid="43"/>
                                            </p:tgtEl>
                                            <p:attrNameLst>
                                              <p:attrName>ppt_x</p:attrName>
                                            </p:attrNameLst>
                                          </p:cBhvr>
                                          <p:tavLst>
                                            <p:tav tm="0">
                                              <p:val>
                                                <p:fltVal val="0.5"/>
                                              </p:val>
                                            </p:tav>
                                            <p:tav tm="100000">
                                              <p:val>
                                                <p:strVal val="#ppt_x"/>
                                              </p:val>
                                            </p:tav>
                                          </p:tavLst>
                                        </p:anim>
                                        <p:anim calcmode="lin" valueType="num">
                                          <p:cBhvr>
                                            <p:cTn id="68" dur="500" fill="hold"/>
                                            <p:tgtEl>
                                              <p:spTgt spid="43"/>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10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ppt_w</p:attrName>
                                            </p:attrNameLst>
                                          </p:cBhvr>
                                          <p:tavLst>
                                            <p:tav tm="0">
                                              <p:val>
                                                <p:fltVal val="0"/>
                                              </p:val>
                                            </p:tav>
                                            <p:tav tm="100000">
                                              <p:val>
                                                <p:strVal val="#ppt_w"/>
                                              </p:val>
                                            </p:tav>
                                          </p:tavLst>
                                        </p:anim>
                                        <p:anim calcmode="lin" valueType="num">
                                          <p:cBhvr>
                                            <p:cTn id="72" dur="500" fill="hold"/>
                                            <p:tgtEl>
                                              <p:spTgt spid="46"/>
                                            </p:tgtEl>
                                            <p:attrNameLst>
                                              <p:attrName>ppt_h</p:attrName>
                                            </p:attrNameLst>
                                          </p:cBhvr>
                                          <p:tavLst>
                                            <p:tav tm="0">
                                              <p:val>
                                                <p:fltVal val="0"/>
                                              </p:val>
                                            </p:tav>
                                            <p:tav tm="100000">
                                              <p:val>
                                                <p:strVal val="#ppt_h"/>
                                              </p:val>
                                            </p:tav>
                                          </p:tavLst>
                                        </p:anim>
                                        <p:anim calcmode="lin" valueType="num">
                                          <p:cBhvr>
                                            <p:cTn id="73" dur="500" fill="hold"/>
                                            <p:tgtEl>
                                              <p:spTgt spid="46"/>
                                            </p:tgtEl>
                                            <p:attrNameLst>
                                              <p:attrName>ppt_x</p:attrName>
                                            </p:attrNameLst>
                                          </p:cBhvr>
                                          <p:tavLst>
                                            <p:tav tm="0">
                                              <p:val>
                                                <p:fltVal val="0.5"/>
                                              </p:val>
                                            </p:tav>
                                            <p:tav tm="100000">
                                              <p:val>
                                                <p:strVal val="#ppt_x"/>
                                              </p:val>
                                            </p:tav>
                                          </p:tavLst>
                                        </p:anim>
                                        <p:anim calcmode="lin" valueType="num">
                                          <p:cBhvr>
                                            <p:cTn id="74" dur="500" fill="hold"/>
                                            <p:tgtEl>
                                              <p:spTgt spid="46"/>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6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 calcmode="lin" valueType="num">
                                          <p:cBhvr>
                                            <p:cTn id="79" dur="500" fill="hold"/>
                                            <p:tgtEl>
                                              <p:spTgt spid="49"/>
                                            </p:tgtEl>
                                            <p:attrNameLst>
                                              <p:attrName>ppt_x</p:attrName>
                                            </p:attrNameLst>
                                          </p:cBhvr>
                                          <p:tavLst>
                                            <p:tav tm="0">
                                              <p:val>
                                                <p:fltVal val="0.5"/>
                                              </p:val>
                                            </p:tav>
                                            <p:tav tm="100000">
                                              <p:val>
                                                <p:strVal val="#ppt_x"/>
                                              </p:val>
                                            </p:tav>
                                          </p:tavLst>
                                        </p:anim>
                                        <p:anim calcmode="lin" valueType="num">
                                          <p:cBhvr>
                                            <p:cTn id="80" dur="500" fill="hold"/>
                                            <p:tgtEl>
                                              <p:spTgt spid="49"/>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30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anim calcmode="lin" valueType="num">
                                          <p:cBhvr>
                                            <p:cTn id="85" dur="500" fill="hold"/>
                                            <p:tgtEl>
                                              <p:spTgt spid="52"/>
                                            </p:tgtEl>
                                            <p:attrNameLst>
                                              <p:attrName>ppt_x</p:attrName>
                                            </p:attrNameLst>
                                          </p:cBhvr>
                                          <p:tavLst>
                                            <p:tav tm="0">
                                              <p:val>
                                                <p:fltVal val="0.5"/>
                                              </p:val>
                                            </p:tav>
                                            <p:tav tm="100000">
                                              <p:val>
                                                <p:strVal val="#ppt_x"/>
                                              </p:val>
                                            </p:tav>
                                          </p:tavLst>
                                        </p:anim>
                                        <p:anim calcmode="lin" valueType="num">
                                          <p:cBhvr>
                                            <p:cTn id="86" dur="500" fill="hold"/>
                                            <p:tgtEl>
                                              <p:spTgt spid="52"/>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 calcmode="lin" valueType="num">
                                          <p:cBhvr>
                                            <p:cTn id="91" dur="500" fill="hold"/>
                                            <p:tgtEl>
                                              <p:spTgt spid="55"/>
                                            </p:tgtEl>
                                            <p:attrNameLst>
                                              <p:attrName>ppt_x</p:attrName>
                                            </p:attrNameLst>
                                          </p:cBhvr>
                                          <p:tavLst>
                                            <p:tav tm="0">
                                              <p:val>
                                                <p:fltVal val="0.5"/>
                                              </p:val>
                                            </p:tav>
                                            <p:tav tm="100000">
                                              <p:val>
                                                <p:strVal val="#ppt_x"/>
                                              </p:val>
                                            </p:tav>
                                          </p:tavLst>
                                        </p:anim>
                                        <p:anim calcmode="lin" valueType="num">
                                          <p:cBhvr>
                                            <p:cTn id="92" dur="500" fill="hold"/>
                                            <p:tgtEl>
                                              <p:spTgt spid="55"/>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60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 calcmode="lin" valueType="num">
                                          <p:cBhvr>
                                            <p:cTn id="97" dur="500" fill="hold"/>
                                            <p:tgtEl>
                                              <p:spTgt spid="58"/>
                                            </p:tgtEl>
                                            <p:attrNameLst>
                                              <p:attrName>ppt_x</p:attrName>
                                            </p:attrNameLst>
                                          </p:cBhvr>
                                          <p:tavLst>
                                            <p:tav tm="0">
                                              <p:val>
                                                <p:fltVal val="0.5"/>
                                              </p:val>
                                            </p:tav>
                                            <p:tav tm="100000">
                                              <p:val>
                                                <p:strVal val="#ppt_x"/>
                                              </p:val>
                                            </p:tav>
                                          </p:tavLst>
                                        </p:anim>
                                        <p:anim calcmode="lin" valueType="num">
                                          <p:cBhvr>
                                            <p:cTn id="98" dur="500" fill="hold"/>
                                            <p:tgtEl>
                                              <p:spTgt spid="58"/>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61"/>
                                            </p:tgtEl>
                                            <p:attrNameLst>
                                              <p:attrName>style.visibility</p:attrName>
                                            </p:attrNameLst>
                                          </p:cBhvr>
                                          <p:to>
                                            <p:strVal val="visible"/>
                                          </p:to>
                                        </p:set>
                                        <p:anim calcmode="lin" valueType="num">
                                          <p:cBhvr>
                                            <p:cTn id="101" dur="500" fill="hold"/>
                                            <p:tgtEl>
                                              <p:spTgt spid="61"/>
                                            </p:tgtEl>
                                            <p:attrNameLst>
                                              <p:attrName>ppt_w</p:attrName>
                                            </p:attrNameLst>
                                          </p:cBhvr>
                                          <p:tavLst>
                                            <p:tav tm="0">
                                              <p:val>
                                                <p:fltVal val="0"/>
                                              </p:val>
                                            </p:tav>
                                            <p:tav tm="100000">
                                              <p:val>
                                                <p:strVal val="#ppt_w"/>
                                              </p:val>
                                            </p:tav>
                                          </p:tavLst>
                                        </p:anim>
                                        <p:anim calcmode="lin" valueType="num">
                                          <p:cBhvr>
                                            <p:cTn id="102" dur="500" fill="hold"/>
                                            <p:tgtEl>
                                              <p:spTgt spid="61"/>
                                            </p:tgtEl>
                                            <p:attrNameLst>
                                              <p:attrName>ppt_h</p:attrName>
                                            </p:attrNameLst>
                                          </p:cBhvr>
                                          <p:tavLst>
                                            <p:tav tm="0">
                                              <p:val>
                                                <p:fltVal val="0"/>
                                              </p:val>
                                            </p:tav>
                                            <p:tav tm="100000">
                                              <p:val>
                                                <p:strVal val="#ppt_h"/>
                                              </p:val>
                                            </p:tav>
                                          </p:tavLst>
                                        </p:anim>
                                        <p:anim calcmode="lin" valueType="num">
                                          <p:cBhvr>
                                            <p:cTn id="103" dur="500" fill="hold"/>
                                            <p:tgtEl>
                                              <p:spTgt spid="61"/>
                                            </p:tgtEl>
                                            <p:attrNameLst>
                                              <p:attrName>ppt_x</p:attrName>
                                            </p:attrNameLst>
                                          </p:cBhvr>
                                          <p:tavLst>
                                            <p:tav tm="0">
                                              <p:val>
                                                <p:fltVal val="0.5"/>
                                              </p:val>
                                            </p:tav>
                                            <p:tav tm="100000">
                                              <p:val>
                                                <p:strVal val="#ppt_x"/>
                                              </p:val>
                                            </p:tav>
                                          </p:tavLst>
                                        </p:anim>
                                        <p:anim calcmode="lin" valueType="num">
                                          <p:cBhvr>
                                            <p:cTn id="104" dur="500" fill="hold"/>
                                            <p:tgtEl>
                                              <p:spTgt spid="61"/>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 calcmode="lin" valueType="num">
                                          <p:cBhvr>
                                            <p:cTn id="109" dur="500" fill="hold"/>
                                            <p:tgtEl>
                                              <p:spTgt spid="64"/>
                                            </p:tgtEl>
                                            <p:attrNameLst>
                                              <p:attrName>ppt_x</p:attrName>
                                            </p:attrNameLst>
                                          </p:cBhvr>
                                          <p:tavLst>
                                            <p:tav tm="0">
                                              <p:val>
                                                <p:fltVal val="0.5"/>
                                              </p:val>
                                            </p:tav>
                                            <p:tav tm="100000">
                                              <p:val>
                                                <p:strVal val="#ppt_x"/>
                                              </p:val>
                                            </p:tav>
                                          </p:tavLst>
                                        </p:anim>
                                        <p:anim calcmode="lin" valueType="num">
                                          <p:cBhvr>
                                            <p:cTn id="110" dur="500" fill="hold"/>
                                            <p:tgtEl>
                                              <p:spTgt spid="64"/>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7"/>
                                            </p:tgtEl>
                                            <p:attrNameLst>
                                              <p:attrName>style.visibility</p:attrName>
                                            </p:attrNameLst>
                                          </p:cBhvr>
                                          <p:to>
                                            <p:strVal val="visible"/>
                                          </p:to>
                                        </p:set>
                                        <p:anim calcmode="lin" valueType="num">
                                          <p:cBhvr>
                                            <p:cTn id="113" dur="500" fill="hold"/>
                                            <p:tgtEl>
                                              <p:spTgt spid="67"/>
                                            </p:tgtEl>
                                            <p:attrNameLst>
                                              <p:attrName>ppt_w</p:attrName>
                                            </p:attrNameLst>
                                          </p:cBhvr>
                                          <p:tavLst>
                                            <p:tav tm="0">
                                              <p:val>
                                                <p:fltVal val="0"/>
                                              </p:val>
                                            </p:tav>
                                            <p:tav tm="100000">
                                              <p:val>
                                                <p:strVal val="#ppt_w"/>
                                              </p:val>
                                            </p:tav>
                                          </p:tavLst>
                                        </p:anim>
                                        <p:anim calcmode="lin" valueType="num">
                                          <p:cBhvr>
                                            <p:cTn id="114" dur="500" fill="hold"/>
                                            <p:tgtEl>
                                              <p:spTgt spid="67"/>
                                            </p:tgtEl>
                                            <p:attrNameLst>
                                              <p:attrName>ppt_h</p:attrName>
                                            </p:attrNameLst>
                                          </p:cBhvr>
                                          <p:tavLst>
                                            <p:tav tm="0">
                                              <p:val>
                                                <p:fltVal val="0"/>
                                              </p:val>
                                            </p:tav>
                                            <p:tav tm="100000">
                                              <p:val>
                                                <p:strVal val="#ppt_h"/>
                                              </p:val>
                                            </p:tav>
                                          </p:tavLst>
                                        </p:anim>
                                        <p:anim calcmode="lin" valueType="num">
                                          <p:cBhvr>
                                            <p:cTn id="115" dur="500" fill="hold"/>
                                            <p:tgtEl>
                                              <p:spTgt spid="67"/>
                                            </p:tgtEl>
                                            <p:attrNameLst>
                                              <p:attrName>ppt_x</p:attrName>
                                            </p:attrNameLst>
                                          </p:cBhvr>
                                          <p:tavLst>
                                            <p:tav tm="0">
                                              <p:val>
                                                <p:fltVal val="0.5"/>
                                              </p:val>
                                            </p:tav>
                                            <p:tav tm="100000">
                                              <p:val>
                                                <p:strVal val="#ppt_x"/>
                                              </p:val>
                                            </p:tav>
                                          </p:tavLst>
                                        </p:anim>
                                        <p:anim calcmode="lin" valueType="num">
                                          <p:cBhvr>
                                            <p:cTn id="116" dur="500" fill="hold"/>
                                            <p:tgtEl>
                                              <p:spTgt spid="67"/>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70"/>
                                            </p:tgtEl>
                                            <p:attrNameLst>
                                              <p:attrName>style.visibility</p:attrName>
                                            </p:attrNameLst>
                                          </p:cBhvr>
                                          <p:to>
                                            <p:strVal val="visible"/>
                                          </p:to>
                                        </p:set>
                                        <p:anim calcmode="lin" valueType="num">
                                          <p:cBhvr>
                                            <p:cTn id="119" dur="500" fill="hold"/>
                                            <p:tgtEl>
                                              <p:spTgt spid="70"/>
                                            </p:tgtEl>
                                            <p:attrNameLst>
                                              <p:attrName>ppt_w</p:attrName>
                                            </p:attrNameLst>
                                          </p:cBhvr>
                                          <p:tavLst>
                                            <p:tav tm="0">
                                              <p:val>
                                                <p:fltVal val="0"/>
                                              </p:val>
                                            </p:tav>
                                            <p:tav tm="100000">
                                              <p:val>
                                                <p:strVal val="#ppt_w"/>
                                              </p:val>
                                            </p:tav>
                                          </p:tavLst>
                                        </p:anim>
                                        <p:anim calcmode="lin" valueType="num">
                                          <p:cBhvr>
                                            <p:cTn id="120" dur="500" fill="hold"/>
                                            <p:tgtEl>
                                              <p:spTgt spid="70"/>
                                            </p:tgtEl>
                                            <p:attrNameLst>
                                              <p:attrName>ppt_h</p:attrName>
                                            </p:attrNameLst>
                                          </p:cBhvr>
                                          <p:tavLst>
                                            <p:tav tm="0">
                                              <p:val>
                                                <p:fltVal val="0"/>
                                              </p:val>
                                            </p:tav>
                                            <p:tav tm="100000">
                                              <p:val>
                                                <p:strVal val="#ppt_h"/>
                                              </p:val>
                                            </p:tav>
                                          </p:tavLst>
                                        </p:anim>
                                        <p:anim calcmode="lin" valueType="num">
                                          <p:cBhvr>
                                            <p:cTn id="121" dur="500" fill="hold"/>
                                            <p:tgtEl>
                                              <p:spTgt spid="70"/>
                                            </p:tgtEl>
                                            <p:attrNameLst>
                                              <p:attrName>ppt_x</p:attrName>
                                            </p:attrNameLst>
                                          </p:cBhvr>
                                          <p:tavLst>
                                            <p:tav tm="0">
                                              <p:val>
                                                <p:fltVal val="0.5"/>
                                              </p:val>
                                            </p:tav>
                                            <p:tav tm="100000">
                                              <p:val>
                                                <p:strVal val="#ppt_x"/>
                                              </p:val>
                                            </p:tav>
                                          </p:tavLst>
                                        </p:anim>
                                        <p:anim calcmode="lin" valueType="num">
                                          <p:cBhvr>
                                            <p:cTn id="122" dur="500" fill="hold"/>
                                            <p:tgtEl>
                                              <p:spTgt spid="70"/>
                                            </p:tgtEl>
                                            <p:attrNameLst>
                                              <p:attrName>ppt_y</p:attrName>
                                            </p:attrNameLst>
                                          </p:cBhvr>
                                          <p:tavLst>
                                            <p:tav tm="0">
                                              <p:val>
                                                <p:fltVal val="0.5"/>
                                              </p:val>
                                            </p:tav>
                                            <p:tav tm="100000">
                                              <p:val>
                                                <p:strVal val="#ppt_y"/>
                                              </p:val>
                                            </p:tav>
                                          </p:tavLst>
                                        </p:anim>
                                      </p:childTnLst>
                                    </p:cTn>
                                  </p:par>
                                  <p:par>
                                    <p:cTn id="123" presetID="26" presetClass="emph" presetSubtype="0" repeatCount="3000" fill="hold" nodeType="withEffect">
                                      <p:stCondLst>
                                        <p:cond delay="600"/>
                                      </p:stCondLst>
                                      <p:childTnLst>
                                        <p:animEffect transition="out" filter="fade">
                                          <p:cBhvr>
                                            <p:cTn id="124" dur="500" tmFilter="0, 0; .2, .5; .8, .5; 1, 0"/>
                                            <p:tgtEl>
                                              <p:spTgt spid="34"/>
                                            </p:tgtEl>
                                          </p:cBhvr>
                                        </p:animEffect>
                                        <p:animScale>
                                          <p:cBhvr>
                                            <p:cTn id="125" dur="250" autoRev="1" fill="hold"/>
                                            <p:tgtEl>
                                              <p:spTgt spid="34"/>
                                            </p:tgtEl>
                                          </p:cBhvr>
                                          <p:by x="105000" y="105000"/>
                                        </p:animScale>
                                      </p:childTnLst>
                                    </p:cTn>
                                  </p:par>
                                  <p:par>
                                    <p:cTn id="126" presetID="26" presetClass="emph" presetSubtype="0" repeatCount="3000" fill="hold" nodeType="withEffect">
                                      <p:stCondLst>
                                        <p:cond delay="710"/>
                                      </p:stCondLst>
                                      <p:childTnLst>
                                        <p:animEffect transition="out" filter="fade">
                                          <p:cBhvr>
                                            <p:cTn id="127" dur="500" tmFilter="0, 0; .2, .5; .8, .5; 1, 0"/>
                                            <p:tgtEl>
                                              <p:spTgt spid="55"/>
                                            </p:tgtEl>
                                          </p:cBhvr>
                                        </p:animEffect>
                                        <p:animScale>
                                          <p:cBhvr>
                                            <p:cTn id="128" dur="250" autoRev="1" fill="hold"/>
                                            <p:tgtEl>
                                              <p:spTgt spid="55"/>
                                            </p:tgtEl>
                                          </p:cBhvr>
                                          <p:by x="105000" y="105000"/>
                                        </p:animScale>
                                      </p:childTnLst>
                                    </p:cTn>
                                  </p:par>
                                  <p:par>
                                    <p:cTn id="129" presetID="26" presetClass="emph" presetSubtype="0" repeatCount="3000" fill="hold" nodeType="withEffect">
                                      <p:stCondLst>
                                        <p:cond delay="410"/>
                                      </p:stCondLst>
                                      <p:childTnLst>
                                        <p:animEffect transition="out" filter="fade">
                                          <p:cBhvr>
                                            <p:cTn id="130" dur="500" tmFilter="0, 0; .2, .5; .8, .5; 1, 0"/>
                                            <p:tgtEl>
                                              <p:spTgt spid="61"/>
                                            </p:tgtEl>
                                          </p:cBhvr>
                                        </p:animEffect>
                                        <p:animScale>
                                          <p:cBhvr>
                                            <p:cTn id="131" dur="250" autoRev="1" fill="hold"/>
                                            <p:tgtEl>
                                              <p:spTgt spid="61"/>
                                            </p:tgtEl>
                                          </p:cBhvr>
                                          <p:by x="105000" y="105000"/>
                                        </p:animScale>
                                      </p:childTnLst>
                                    </p:cTn>
                                  </p:par>
                                  <p:par>
                                    <p:cTn id="132" presetID="26" presetClass="emph" presetSubtype="0" repeatCount="3000" fill="hold" nodeType="withEffect">
                                      <p:stCondLst>
                                        <p:cond delay="810"/>
                                      </p:stCondLst>
                                      <p:childTnLst>
                                        <p:animEffect transition="out" filter="fade">
                                          <p:cBhvr>
                                            <p:cTn id="133" dur="500" tmFilter="0, 0; .2, .5; .8, .5; 1, 0"/>
                                            <p:tgtEl>
                                              <p:spTgt spid="64"/>
                                            </p:tgtEl>
                                          </p:cBhvr>
                                        </p:animEffect>
                                        <p:animScale>
                                          <p:cBhvr>
                                            <p:cTn id="134" dur="250" autoRev="1" fill="hold"/>
                                            <p:tgtEl>
                                              <p:spTgt spid="64"/>
                                            </p:tgtEl>
                                          </p:cBhvr>
                                          <p:by x="105000" y="105000"/>
                                        </p:animScale>
                                      </p:childTnLst>
                                    </p:cTn>
                                  </p:par>
                                </p:childTnLst>
                              </p:cTn>
                            </p:par>
                            <p:par>
                              <p:cTn id="135" fill="hold">
                                <p:stCondLst>
                                  <p:cond delay="4650"/>
                                </p:stCondLst>
                                <p:childTnLst>
                                  <p:par>
                                    <p:cTn id="136" presetID="10" presetClass="entr" presetSubtype="0" fill="hold" grpId="0" nodeType="after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fade">
                                          <p:cBhvr>
                                            <p:cTn id="13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12" grpId="0"/>
          <p:bldP spid="14" grpId="0"/>
          <p:bldP spid="78" grpId="0" bldLvl="0" animBg="1"/>
          <p:bldP spid="79" grpId="0"/>
          <p:bldP spid="75"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94615" y="192405"/>
            <a:ext cx="11403965" cy="1445260"/>
          </a:xfrm>
          <a:prstGeom prst="rect">
            <a:avLst/>
          </a:prstGeom>
          <a:noFill/>
        </p:spPr>
        <p:txBody>
          <a:bodyPr wrap="square" rtlCol="0">
            <a:spAutoFit/>
          </a:bodyPr>
          <a:p>
            <a:pPr marL="0" marR="0" lvl="0" indent="0" algn="ctr"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gradFill>
                  <a:gsLst>
                    <a:gs pos="0">
                      <a:srgbClr val="E30000"/>
                    </a:gs>
                    <a:gs pos="0">
                      <a:srgbClr val="E30000"/>
                    </a:gs>
                    <a:gs pos="0">
                      <a:srgbClr val="E30000"/>
                    </a:gs>
                    <a:gs pos="100000">
                      <a:srgbClr val="760303"/>
                    </a:gs>
                    <a:gs pos="100000">
                      <a:srgbClr val="760303"/>
                    </a:gs>
                    <a:gs pos="100000">
                      <a:srgbClr val="760303"/>
                    </a:gs>
                  </a:gsLst>
                  <a:lin scaled="0"/>
                </a:gradFill>
                <a:effectLst/>
                <a:uLnTx/>
                <a:uFillTx/>
                <a:latin typeface="微软雅黑" panose="020B0503020204020204" charset="-122"/>
                <a:ea typeface="微软雅黑" panose="020B0503020204020204" charset="-122"/>
                <a:cs typeface="微软雅黑" panose="020B0503020204020204" charset="-122"/>
                <a:sym typeface="Source Han Serif SC" panose="02020400000000000000" pitchFamily="18" charset="-122"/>
              </a:rPr>
              <a:t>公司组织架构图</a:t>
            </a:r>
            <a:endParaRPr kumimoji="1" lang="zh-CN" altLang="en-US" sz="4400" b="1" i="0" u="none" strike="noStrike" kern="1200" cap="none" spc="0" normalizeH="0" baseline="0" noProof="0" dirty="0">
              <a:ln>
                <a:noFill/>
              </a:ln>
              <a:gradFill>
                <a:gsLst>
                  <a:gs pos="0">
                    <a:srgbClr val="E30000"/>
                  </a:gs>
                  <a:gs pos="0">
                    <a:srgbClr val="E30000"/>
                  </a:gs>
                  <a:gs pos="0">
                    <a:srgbClr val="E30000"/>
                  </a:gs>
                  <a:gs pos="100000">
                    <a:srgbClr val="760303"/>
                  </a:gs>
                  <a:gs pos="100000">
                    <a:srgbClr val="760303"/>
                  </a:gs>
                  <a:gs pos="100000">
                    <a:srgbClr val="760303"/>
                  </a:gs>
                </a:gsLst>
                <a:lin scaled="0"/>
              </a:gradFill>
              <a:effectLst/>
              <a:uLnTx/>
              <a:uFillTx/>
              <a:latin typeface="微软雅黑" panose="020B0503020204020204" charset="-122"/>
              <a:ea typeface="微软雅黑" panose="020B0503020204020204" charset="-122"/>
              <a:cs typeface="微软雅黑" panose="020B0503020204020204" charset="-122"/>
              <a:sym typeface="Source Han Serif SC" panose="02020400000000000000" pitchFamily="18" charset="-122"/>
            </a:endParaRPr>
          </a:p>
          <a:p>
            <a:pPr marL="0" marR="0" lvl="0" indent="0" algn="ctr"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微软雅黑" panose="020B0503020204020204" charset="-122"/>
                <a:sym typeface="Source Han Serif SC" panose="02020400000000000000" pitchFamily="18" charset="-122"/>
              </a:rPr>
              <a:t>公司组织价格公司司组织架构图 </a:t>
            </a:r>
            <a:r>
              <a:rPr kumimoji="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Arial" panose="020B0604020202020204" pitchFamily="34" charset="0"/>
                <a:sym typeface="Source Han Serif SC" panose="02020400000000000000" pitchFamily="18" charset="-122"/>
              </a:rPr>
              <a:t>Company organization chart</a:t>
            </a:r>
            <a:endParaRPr kumimoji="1" i="0" u="none" strike="noStrike" kern="1200" cap="none" spc="0" normalizeH="0" baseline="0" noProof="0" dirty="0">
              <a:ln>
                <a:noFill/>
              </a:ln>
              <a:solidFill>
                <a:schemeClr val="bg1"/>
              </a:solidFill>
              <a:effectLst/>
              <a:uLnTx/>
              <a:uFillTx/>
              <a:latin typeface="Arial" panose="020B0604020202020204" pitchFamily="34" charset="0"/>
              <a:ea typeface="微软雅黑" panose="020B0503020204020204" charset="-122"/>
              <a:cs typeface="Arial" panose="020B0604020202020204" pitchFamily="34" charset="0"/>
              <a:sym typeface="Source Han Serif SC" panose="02020400000000000000" pitchFamily="18" charset="-122"/>
            </a:endParaRPr>
          </a:p>
        </p:txBody>
      </p:sp>
      <p:pic>
        <p:nvPicPr>
          <p:cNvPr id="5" name="图片 4" descr="loge"/>
          <p:cNvPicPr>
            <a:picLocks noChangeAspect="1"/>
          </p:cNvPicPr>
          <p:nvPr/>
        </p:nvPicPr>
        <p:blipFill>
          <a:blip r:embed="rId1"/>
          <a:stretch>
            <a:fillRect/>
          </a:stretch>
        </p:blipFill>
        <p:spPr>
          <a:xfrm>
            <a:off x="139700" y="128270"/>
            <a:ext cx="2009775" cy="609600"/>
          </a:xfrm>
          <a:prstGeom prst="rect">
            <a:avLst/>
          </a:prstGeom>
        </p:spPr>
      </p:pic>
      <p:sp>
        <p:nvSpPr>
          <p:cNvPr id="6" name="Shape 453"/>
          <p:cNvSpPr>
            <a:spLocks noChangeArrowheads="1"/>
          </p:cNvSpPr>
          <p:nvPr/>
        </p:nvSpPr>
        <p:spPr bwMode="auto">
          <a:xfrm>
            <a:off x="5450591" y="6391702"/>
            <a:ext cx="1359283"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3.</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组织架构</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pic>
        <p:nvPicPr>
          <p:cNvPr id="2" name="图片 1"/>
          <p:cNvPicPr>
            <a:picLocks noChangeAspect="1"/>
          </p:cNvPicPr>
          <p:nvPr/>
        </p:nvPicPr>
        <p:blipFill>
          <a:blip r:embed="rId2"/>
          <a:stretch>
            <a:fillRect/>
          </a:stretch>
        </p:blipFill>
        <p:spPr>
          <a:xfrm>
            <a:off x="619760" y="1161415"/>
            <a:ext cx="11303635" cy="495808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矩形 79"/>
          <p:cNvSpPr/>
          <p:nvPr/>
        </p:nvSpPr>
        <p:spPr>
          <a:xfrm>
            <a:off x="2081" y="1796902"/>
            <a:ext cx="12188156" cy="27159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4" tIns="60946" rIns="121894" bIns="60946" rtlCol="0" anchor="ctr"/>
          <a:lstStyle/>
          <a:p>
            <a:pPr algn="ctr"/>
            <a:endParaRPr lang="zh-CN" altLang="en-US"/>
          </a:p>
        </p:txBody>
      </p:sp>
      <p:pic>
        <p:nvPicPr>
          <p:cNvPr id="74" name="Picture 10"/>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335532" y="1355496"/>
            <a:ext cx="6169471" cy="372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6146800" y="2809240"/>
            <a:ext cx="5683250" cy="1259205"/>
          </a:xfrm>
          <a:prstGeom prst="rect">
            <a:avLst/>
          </a:prstGeom>
          <a:noFill/>
        </p:spPr>
        <p:txBody>
          <a:bodyPr wrap="square" lIns="121894" tIns="60946" rIns="121894" bIns="60946" rtlCol="0">
            <a:spAutoFit/>
          </a:bodyPr>
          <a:lstStyle/>
          <a:p>
            <a:pPr marL="0" lvl="1"/>
            <a:r>
              <a:rPr lang="zh-CN" altLang="en-US" sz="1900" b="1" dirty="0">
                <a:solidFill>
                  <a:schemeClr val="bg1"/>
                </a:solidFill>
                <a:latin typeface="微软雅黑" panose="020B0503020204020204" charset="-122"/>
                <a:ea typeface="微软雅黑" panose="020B0503020204020204" charset="-122"/>
              </a:rPr>
              <a:t> </a:t>
            </a:r>
            <a:r>
              <a:rPr lang="zh-CN" altLang="en-US" sz="3700" b="1" dirty="0">
                <a:solidFill>
                  <a:schemeClr val="bg1"/>
                </a:solidFill>
                <a:latin typeface="微软雅黑" panose="020B0503020204020204" charset="-122"/>
                <a:ea typeface="微软雅黑" panose="020B0503020204020204" charset="-122"/>
              </a:rPr>
              <a:t>第四</a:t>
            </a:r>
            <a:r>
              <a:rPr lang="zh-CN" altLang="en-US" sz="3700" b="1" dirty="0" smtClean="0">
                <a:solidFill>
                  <a:schemeClr val="bg1"/>
                </a:solidFill>
                <a:latin typeface="微软雅黑" panose="020B0503020204020204" charset="-122"/>
                <a:ea typeface="微软雅黑" panose="020B0503020204020204" charset="-122"/>
              </a:rPr>
              <a:t>部分</a:t>
            </a:r>
            <a:r>
              <a:rPr lang="en-US" altLang="zh-CN" sz="3700" b="1" dirty="0">
                <a:solidFill>
                  <a:schemeClr val="bg1"/>
                </a:solidFill>
                <a:latin typeface="微软雅黑" panose="020B0503020204020204" charset="-122"/>
                <a:ea typeface="微软雅黑" panose="020B0503020204020204" charset="-122"/>
              </a:rPr>
              <a:t> </a:t>
            </a:r>
            <a:r>
              <a:rPr lang="en-US" altLang="zh-CN" sz="3700" b="1" dirty="0" smtClean="0">
                <a:solidFill>
                  <a:schemeClr val="bg1"/>
                </a:solidFill>
                <a:latin typeface="微软雅黑" panose="020B0503020204020204" charset="-122"/>
                <a:ea typeface="微软雅黑" panose="020B0503020204020204" charset="-122"/>
              </a:rPr>
              <a:t> </a:t>
            </a:r>
            <a:r>
              <a:rPr lang="zh-CN" altLang="en-US" sz="3700" b="1" dirty="0" smtClean="0">
                <a:solidFill>
                  <a:schemeClr val="bg1"/>
                </a:solidFill>
                <a:latin typeface="微软雅黑" panose="020B0503020204020204" charset="-122"/>
                <a:ea typeface="微软雅黑" panose="020B0503020204020204" charset="-122"/>
              </a:rPr>
              <a:t>公司环境及业</a:t>
            </a:r>
            <a:r>
              <a:rPr lang="en-US" altLang="zh-CN" sz="3700" b="1" dirty="0" smtClean="0">
                <a:solidFill>
                  <a:schemeClr val="bg1"/>
                </a:solidFill>
                <a:latin typeface="微软雅黑" panose="020B0503020204020204" charset="-122"/>
                <a:ea typeface="微软雅黑" panose="020B0503020204020204" charset="-122"/>
              </a:rPr>
              <a:t>         </a:t>
            </a:r>
            <a:r>
              <a:rPr lang="zh-CN" altLang="en-US" sz="3700" b="1" dirty="0" smtClean="0">
                <a:solidFill>
                  <a:schemeClr val="bg1"/>
                </a:solidFill>
                <a:latin typeface="微软雅黑" panose="020B0503020204020204" charset="-122"/>
                <a:ea typeface="微软雅黑" panose="020B0503020204020204" charset="-122"/>
              </a:rPr>
              <a:t>余文化活动</a:t>
            </a:r>
            <a:endParaRPr lang="zh-CN" altLang="en-US" sz="3700" b="1" dirty="0" smtClean="0">
              <a:solidFill>
                <a:schemeClr val="bg1"/>
              </a:solidFill>
              <a:latin typeface="微软雅黑" panose="020B0503020204020204" charset="-122"/>
              <a:ea typeface="微软雅黑" panose="020B0503020204020204" charset="-122"/>
            </a:endParaRPr>
          </a:p>
        </p:txBody>
      </p:sp>
      <p:sp>
        <p:nvSpPr>
          <p:cNvPr id="14" name="TextBox 13"/>
          <p:cNvSpPr txBox="1"/>
          <p:nvPr/>
        </p:nvSpPr>
        <p:spPr>
          <a:xfrm>
            <a:off x="2708569" y="5908641"/>
            <a:ext cx="1203415" cy="322580"/>
          </a:xfrm>
          <a:prstGeom prst="rect">
            <a:avLst/>
          </a:prstGeom>
          <a:noFill/>
        </p:spPr>
        <p:txBody>
          <a:bodyPr wrap="square" lIns="0" tIns="0" rIns="0" bIns="0" rtlCol="0">
            <a:spAutoFit/>
          </a:bodyPr>
          <a:lstStyle/>
          <a:p>
            <a:r>
              <a:rPr lang="en-US" altLang="zh-CN" sz="2100" dirty="0">
                <a:latin typeface="微软雅黑" panose="020B0503020204020204" charset="-122"/>
                <a:ea typeface="微软雅黑" panose="020B0503020204020204" charset="-122"/>
              </a:rPr>
              <a:t>PART 04</a:t>
            </a:r>
            <a:endParaRPr lang="zh-CN" altLang="en-US" sz="2100" dirty="0">
              <a:latin typeface="微软雅黑" panose="020B0503020204020204" charset="-122"/>
              <a:ea typeface="微软雅黑" panose="020B0503020204020204" charset="-122"/>
            </a:endParaRPr>
          </a:p>
        </p:txBody>
      </p:sp>
      <p:grpSp>
        <p:nvGrpSpPr>
          <p:cNvPr id="34" name="组合 33"/>
          <p:cNvGrpSpPr/>
          <p:nvPr/>
        </p:nvGrpSpPr>
        <p:grpSpPr>
          <a:xfrm>
            <a:off x="2214972" y="-1196972"/>
            <a:ext cx="1571879" cy="1572448"/>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37" name="组合 36"/>
          <p:cNvGrpSpPr/>
          <p:nvPr/>
        </p:nvGrpSpPr>
        <p:grpSpPr>
          <a:xfrm>
            <a:off x="-206764" y="-378486"/>
            <a:ext cx="840041" cy="840345"/>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0" name="组合 39"/>
          <p:cNvGrpSpPr/>
          <p:nvPr/>
        </p:nvGrpSpPr>
        <p:grpSpPr>
          <a:xfrm>
            <a:off x="787120" y="-502407"/>
            <a:ext cx="1186984" cy="118741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3" name="组合 42"/>
          <p:cNvGrpSpPr/>
          <p:nvPr/>
        </p:nvGrpSpPr>
        <p:grpSpPr>
          <a:xfrm>
            <a:off x="3816148" y="-223317"/>
            <a:ext cx="914112" cy="914443"/>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46" name="组合 45"/>
          <p:cNvGrpSpPr/>
          <p:nvPr/>
        </p:nvGrpSpPr>
        <p:grpSpPr>
          <a:xfrm>
            <a:off x="7537722" y="6396303"/>
            <a:ext cx="784895" cy="785179"/>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9" name="组合 48"/>
          <p:cNvGrpSpPr/>
          <p:nvPr/>
        </p:nvGrpSpPr>
        <p:grpSpPr>
          <a:xfrm>
            <a:off x="11798539" y="5715424"/>
            <a:ext cx="336549" cy="33667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52" name="组合 51"/>
          <p:cNvGrpSpPr/>
          <p:nvPr/>
        </p:nvGrpSpPr>
        <p:grpSpPr>
          <a:xfrm>
            <a:off x="10757015" y="5445010"/>
            <a:ext cx="705211" cy="705466"/>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55" name="组合 54"/>
          <p:cNvGrpSpPr/>
          <p:nvPr/>
        </p:nvGrpSpPr>
        <p:grpSpPr>
          <a:xfrm>
            <a:off x="4987040" y="-1219951"/>
            <a:ext cx="1571879" cy="1572448"/>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58" name="组合 57"/>
          <p:cNvGrpSpPr/>
          <p:nvPr/>
        </p:nvGrpSpPr>
        <p:grpSpPr>
          <a:xfrm>
            <a:off x="4927202" y="393672"/>
            <a:ext cx="297346" cy="297454"/>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61" name="组合 60"/>
          <p:cNvGrpSpPr/>
          <p:nvPr/>
        </p:nvGrpSpPr>
        <p:grpSpPr>
          <a:xfrm>
            <a:off x="9106430" y="5950490"/>
            <a:ext cx="1571879" cy="1572448"/>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63" name="椭圆 62"/>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64" name="组合 63"/>
          <p:cNvGrpSpPr/>
          <p:nvPr/>
        </p:nvGrpSpPr>
        <p:grpSpPr>
          <a:xfrm>
            <a:off x="8215965" y="5817819"/>
            <a:ext cx="693371" cy="693622"/>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67" name="组合 66"/>
          <p:cNvGrpSpPr/>
          <p:nvPr/>
        </p:nvGrpSpPr>
        <p:grpSpPr>
          <a:xfrm>
            <a:off x="6903996" y="6237991"/>
            <a:ext cx="422370" cy="422522"/>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70" name="组合 69"/>
          <p:cNvGrpSpPr/>
          <p:nvPr/>
        </p:nvGrpSpPr>
        <p:grpSpPr>
          <a:xfrm>
            <a:off x="6672116" y="5993569"/>
            <a:ext cx="211184" cy="21126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15" name="组合 14"/>
          <p:cNvGrpSpPr/>
          <p:nvPr/>
        </p:nvGrpSpPr>
        <p:grpSpPr>
          <a:xfrm>
            <a:off x="10233540" y="1114000"/>
            <a:ext cx="1595730" cy="1596307"/>
            <a:chOff x="1068965" y="491752"/>
            <a:chExt cx="1197175" cy="1197175"/>
          </a:xfrm>
        </p:grpSpPr>
        <p:grpSp>
          <p:nvGrpSpPr>
            <p:cNvPr id="16" name="组合 1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75" name="TextBox 74"/>
          <p:cNvSpPr txBox="1"/>
          <p:nvPr/>
        </p:nvSpPr>
        <p:spPr>
          <a:xfrm>
            <a:off x="8873905"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2" name="图片 1"/>
          <p:cNvPicPr>
            <a:picLocks noChangeAspect="1"/>
          </p:cNvPicPr>
          <p:nvPr/>
        </p:nvPicPr>
        <p:blipFill>
          <a:blip r:embed="rId2"/>
          <a:stretch>
            <a:fillRect/>
          </a:stretch>
        </p:blipFill>
        <p:spPr>
          <a:xfrm>
            <a:off x="1213485" y="1793240"/>
            <a:ext cx="4298315" cy="2704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push dir="u"/>
      </p:transition>
    </mc:Choice>
    <mc:Fallback>
      <p:transition spd="slow">
        <p:push dir="u"/>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1000"/>
                                            <p:tgtEl>
                                              <p:spTgt spid="74"/>
                                            </p:tgtEl>
                                          </p:cBhvr>
                                        </p:animEffect>
                                        <p:anim calcmode="lin" valueType="num">
                                          <p:cBhvr>
                                            <p:cTn id="13" dur="1000" fill="hold"/>
                                            <p:tgtEl>
                                              <p:spTgt spid="74"/>
                                            </p:tgtEl>
                                            <p:attrNameLst>
                                              <p:attrName>ppt_x</p:attrName>
                                            </p:attrNameLst>
                                          </p:cBhvr>
                                          <p:tavLst>
                                            <p:tav tm="0">
                                              <p:val>
                                                <p:strVal val="#ppt_x"/>
                                              </p:val>
                                            </p:tav>
                                            <p:tav tm="100000">
                                              <p:val>
                                                <p:strVal val="#ppt_x"/>
                                              </p:val>
                                            </p:tav>
                                          </p:tavLst>
                                        </p:anim>
                                        <p:anim calcmode="lin" valueType="num">
                                          <p:cBhvr>
                                            <p:cTn id="14" dur="900" decel="100000" fill="hold"/>
                                            <p:tgtEl>
                                              <p:spTgt spid="7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6" presetID="2" presetClass="entr" presetSubtype="8" accel="35000" fill="hold" nodeType="withEffect" p14:presetBounceEnd="55000">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14:bounceEnd="55000">
                                          <p:cBhvr additive="base">
                                            <p:cTn id="18" dur="1500" fill="hold"/>
                                            <p:tgtEl>
                                              <p:spTgt spid="15"/>
                                            </p:tgtEl>
                                            <p:attrNameLst>
                                              <p:attrName>ppt_x</p:attrName>
                                            </p:attrNameLst>
                                          </p:cBhvr>
                                          <p:tavLst>
                                            <p:tav tm="0">
                                              <p:val>
                                                <p:strVal val="0-#ppt_w/2"/>
                                              </p:val>
                                            </p:tav>
                                            <p:tav tm="100000">
                                              <p:val>
                                                <p:strVal val="#ppt_x"/>
                                              </p:val>
                                            </p:tav>
                                          </p:tavLst>
                                        </p:anim>
                                        <p:anim calcmode="lin" valueType="num" p14:bounceEnd="55000">
                                          <p:cBhvr additive="base">
                                            <p:cTn id="19" dur="1500" fill="hold"/>
                                            <p:tgtEl>
                                              <p:spTgt spid="1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anim calcmode="lin" valueType="num">
                                          <p:cBhvr>
                                            <p:cTn id="24" dur="500" fill="hold"/>
                                            <p:tgtEl>
                                              <p:spTgt spid="14"/>
                                            </p:tgtEl>
                                            <p:attrNameLst>
                                              <p:attrName>ppt_x</p:attrName>
                                            </p:attrNameLst>
                                          </p:cBhvr>
                                          <p:tavLst>
                                            <p:tav tm="0">
                                              <p:val>
                                                <p:strVal val="#ppt_x"/>
                                              </p:val>
                                            </p:tav>
                                            <p:tav tm="100000">
                                              <p:val>
                                                <p:strVal val="#ppt_x"/>
                                              </p:val>
                                            </p:tav>
                                          </p:tavLst>
                                        </p:anim>
                                        <p:anim calcmode="lin" valueType="num">
                                          <p:cBhvr>
                                            <p:cTn id="25" dur="5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p:tgtEl>
                                              <p:spTgt spid="12"/>
                                            </p:tgtEl>
                                            <p:attrNameLst>
                                              <p:attrName>ppt_x</p:attrName>
                                            </p:attrNameLst>
                                          </p:cBhvr>
                                          <p:tavLst>
                                            <p:tav tm="0">
                                              <p:val>
                                                <p:strVal val="#ppt_x-#ppt_w*1.125000"/>
                                              </p:val>
                                            </p:tav>
                                            <p:tav tm="100000">
                                              <p:val>
                                                <p:strVal val="#ppt_x"/>
                                              </p:val>
                                            </p:tav>
                                          </p:tavLst>
                                        </p:anim>
                                        <p:animEffect transition="in" filter="wipe(right)">
                                          <p:cBhvr>
                                            <p:cTn id="30" dur="500"/>
                                            <p:tgtEl>
                                              <p:spTgt spid="12"/>
                                            </p:tgtEl>
                                          </p:cBhvr>
                                        </p:animEffect>
                                      </p:childTnLst>
                                    </p:cTn>
                                  </p:par>
                                </p:childTnLst>
                              </p:cTn>
                            </p:par>
                            <p:par>
                              <p:cTn id="31" fill="hold">
                                <p:stCondLst>
                                  <p:cond delay="2500"/>
                                </p:stCondLst>
                                <p:childTnLst>
                                  <p:par>
                                    <p:cTn id="32" presetID="23" presetClass="entr" presetSubtype="528"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anim calcmode="lin" valueType="num">
                                          <p:cBhvr>
                                            <p:cTn id="36" dur="500" fill="hold"/>
                                            <p:tgtEl>
                                              <p:spTgt spid="34"/>
                                            </p:tgtEl>
                                            <p:attrNameLst>
                                              <p:attrName>ppt_x</p:attrName>
                                            </p:attrNameLst>
                                          </p:cBhvr>
                                          <p:tavLst>
                                            <p:tav tm="0">
                                              <p:val>
                                                <p:fltVal val="0.5"/>
                                              </p:val>
                                            </p:tav>
                                            <p:tav tm="100000">
                                              <p:val>
                                                <p:strVal val="#ppt_x"/>
                                              </p:val>
                                            </p:tav>
                                          </p:tavLst>
                                        </p:anim>
                                        <p:anim calcmode="lin" valueType="num">
                                          <p:cBhvr>
                                            <p:cTn id="37" dur="500" fill="hold"/>
                                            <p:tgtEl>
                                              <p:spTgt spid="34"/>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30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 calcmode="lin" valueType="num">
                                          <p:cBhvr>
                                            <p:cTn id="42" dur="500" fill="hold"/>
                                            <p:tgtEl>
                                              <p:spTgt spid="37"/>
                                            </p:tgtEl>
                                            <p:attrNameLst>
                                              <p:attrName>ppt_x</p:attrName>
                                            </p:attrNameLst>
                                          </p:cBhvr>
                                          <p:tavLst>
                                            <p:tav tm="0">
                                              <p:val>
                                                <p:fltVal val="0.5"/>
                                              </p:val>
                                            </p:tav>
                                            <p:tav tm="100000">
                                              <p:val>
                                                <p:strVal val="#ppt_x"/>
                                              </p:val>
                                            </p:tav>
                                          </p:tavLst>
                                        </p:anim>
                                        <p:anim calcmode="lin" valueType="num">
                                          <p:cBhvr>
                                            <p:cTn id="43" dur="500" fill="hold"/>
                                            <p:tgtEl>
                                              <p:spTgt spid="3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70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 calcmode="lin" valueType="num">
                                          <p:cBhvr>
                                            <p:cTn id="48" dur="500" fill="hold"/>
                                            <p:tgtEl>
                                              <p:spTgt spid="40"/>
                                            </p:tgtEl>
                                            <p:attrNameLst>
                                              <p:attrName>ppt_x</p:attrName>
                                            </p:attrNameLst>
                                          </p:cBhvr>
                                          <p:tavLst>
                                            <p:tav tm="0">
                                              <p:val>
                                                <p:fltVal val="0.5"/>
                                              </p:val>
                                            </p:tav>
                                            <p:tav tm="100000">
                                              <p:val>
                                                <p:strVal val="#ppt_x"/>
                                              </p:val>
                                            </p:tav>
                                          </p:tavLst>
                                        </p:anim>
                                        <p:anim calcmode="lin" valueType="num">
                                          <p:cBhvr>
                                            <p:cTn id="49" dur="500" fill="hold"/>
                                            <p:tgtEl>
                                              <p:spTgt spid="40"/>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ppt_w</p:attrName>
                                            </p:attrNameLst>
                                          </p:cBhvr>
                                          <p:tavLst>
                                            <p:tav tm="0">
                                              <p:val>
                                                <p:fltVal val="0"/>
                                              </p:val>
                                            </p:tav>
                                            <p:tav tm="100000">
                                              <p:val>
                                                <p:strVal val="#ppt_w"/>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 calcmode="lin" valueType="num">
                                          <p:cBhvr>
                                            <p:cTn id="54" dur="500" fill="hold"/>
                                            <p:tgtEl>
                                              <p:spTgt spid="43"/>
                                            </p:tgtEl>
                                            <p:attrNameLst>
                                              <p:attrName>ppt_x</p:attrName>
                                            </p:attrNameLst>
                                          </p:cBhvr>
                                          <p:tavLst>
                                            <p:tav tm="0">
                                              <p:val>
                                                <p:fltVal val="0.5"/>
                                              </p:val>
                                            </p:tav>
                                            <p:tav tm="100000">
                                              <p:val>
                                                <p:strVal val="#ppt_x"/>
                                              </p:val>
                                            </p:tav>
                                          </p:tavLst>
                                        </p:anim>
                                        <p:anim calcmode="lin" valueType="num">
                                          <p:cBhvr>
                                            <p:cTn id="55" dur="500" fill="hold"/>
                                            <p:tgtEl>
                                              <p:spTgt spid="4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10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ppt_x</p:attrName>
                                            </p:attrNameLst>
                                          </p:cBhvr>
                                          <p:tavLst>
                                            <p:tav tm="0">
                                              <p:val>
                                                <p:fltVal val="0.5"/>
                                              </p:val>
                                            </p:tav>
                                            <p:tav tm="100000">
                                              <p:val>
                                                <p:strVal val="#ppt_x"/>
                                              </p:val>
                                            </p:tav>
                                          </p:tavLst>
                                        </p:anim>
                                        <p:anim calcmode="lin" valueType="num">
                                          <p:cBhvr>
                                            <p:cTn id="61" dur="500" fill="hold"/>
                                            <p:tgtEl>
                                              <p:spTgt spid="46"/>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49"/>
                                            </p:tgtEl>
                                            <p:attrNameLst>
                                              <p:attrName>style.visibility</p:attrName>
                                            </p:attrNameLst>
                                          </p:cBhvr>
                                          <p:to>
                                            <p:strVal val="visible"/>
                                          </p:to>
                                        </p:set>
                                        <p:anim calcmode="lin" valueType="num">
                                          <p:cBhvr>
                                            <p:cTn id="64" dur="500" fill="hold"/>
                                            <p:tgtEl>
                                              <p:spTgt spid="49"/>
                                            </p:tgtEl>
                                            <p:attrNameLst>
                                              <p:attrName>ppt_w</p:attrName>
                                            </p:attrNameLst>
                                          </p:cBhvr>
                                          <p:tavLst>
                                            <p:tav tm="0">
                                              <p:val>
                                                <p:fltVal val="0"/>
                                              </p:val>
                                            </p:tav>
                                            <p:tav tm="100000">
                                              <p:val>
                                                <p:strVal val="#ppt_w"/>
                                              </p:val>
                                            </p:tav>
                                          </p:tavLst>
                                        </p:anim>
                                        <p:anim calcmode="lin" valueType="num">
                                          <p:cBhvr>
                                            <p:cTn id="65" dur="500" fill="hold"/>
                                            <p:tgtEl>
                                              <p:spTgt spid="49"/>
                                            </p:tgtEl>
                                            <p:attrNameLst>
                                              <p:attrName>ppt_h</p:attrName>
                                            </p:attrNameLst>
                                          </p:cBhvr>
                                          <p:tavLst>
                                            <p:tav tm="0">
                                              <p:val>
                                                <p:fltVal val="0"/>
                                              </p:val>
                                            </p:tav>
                                            <p:tav tm="100000">
                                              <p:val>
                                                <p:strVal val="#ppt_h"/>
                                              </p:val>
                                            </p:tav>
                                          </p:tavLst>
                                        </p:anim>
                                        <p:anim calcmode="lin" valueType="num">
                                          <p:cBhvr>
                                            <p:cTn id="66" dur="500" fill="hold"/>
                                            <p:tgtEl>
                                              <p:spTgt spid="49"/>
                                            </p:tgtEl>
                                            <p:attrNameLst>
                                              <p:attrName>ppt_x</p:attrName>
                                            </p:attrNameLst>
                                          </p:cBhvr>
                                          <p:tavLst>
                                            <p:tav tm="0">
                                              <p:val>
                                                <p:fltVal val="0.5"/>
                                              </p:val>
                                            </p:tav>
                                            <p:tav tm="100000">
                                              <p:val>
                                                <p:strVal val="#ppt_x"/>
                                              </p:val>
                                            </p:tav>
                                          </p:tavLst>
                                        </p:anim>
                                        <p:anim calcmode="lin" valueType="num">
                                          <p:cBhvr>
                                            <p:cTn id="67" dur="500" fill="hold"/>
                                            <p:tgtEl>
                                              <p:spTgt spid="49"/>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300"/>
                                      </p:stCondLst>
                                      <p:childTnLst>
                                        <p:set>
                                          <p:cBhvr>
                                            <p:cTn id="69" dur="1" fill="hold">
                                              <p:stCondLst>
                                                <p:cond delay="0"/>
                                              </p:stCondLst>
                                            </p:cTn>
                                            <p:tgtEl>
                                              <p:spTgt spid="52"/>
                                            </p:tgtEl>
                                            <p:attrNameLst>
                                              <p:attrName>style.visibility</p:attrName>
                                            </p:attrNameLst>
                                          </p:cBhvr>
                                          <p:to>
                                            <p:strVal val="visible"/>
                                          </p:to>
                                        </p:set>
                                        <p:anim calcmode="lin" valueType="num">
                                          <p:cBhvr>
                                            <p:cTn id="70" dur="500" fill="hold"/>
                                            <p:tgtEl>
                                              <p:spTgt spid="52"/>
                                            </p:tgtEl>
                                            <p:attrNameLst>
                                              <p:attrName>ppt_w</p:attrName>
                                            </p:attrNameLst>
                                          </p:cBhvr>
                                          <p:tavLst>
                                            <p:tav tm="0">
                                              <p:val>
                                                <p:fltVal val="0"/>
                                              </p:val>
                                            </p:tav>
                                            <p:tav tm="100000">
                                              <p:val>
                                                <p:strVal val="#ppt_w"/>
                                              </p:val>
                                            </p:tav>
                                          </p:tavLst>
                                        </p:anim>
                                        <p:anim calcmode="lin" valueType="num">
                                          <p:cBhvr>
                                            <p:cTn id="71" dur="500" fill="hold"/>
                                            <p:tgtEl>
                                              <p:spTgt spid="52"/>
                                            </p:tgtEl>
                                            <p:attrNameLst>
                                              <p:attrName>ppt_h</p:attrName>
                                            </p:attrNameLst>
                                          </p:cBhvr>
                                          <p:tavLst>
                                            <p:tav tm="0">
                                              <p:val>
                                                <p:fltVal val="0"/>
                                              </p:val>
                                            </p:tav>
                                            <p:tav tm="100000">
                                              <p:val>
                                                <p:strVal val="#ppt_h"/>
                                              </p:val>
                                            </p:tav>
                                          </p:tavLst>
                                        </p:anim>
                                        <p:anim calcmode="lin" valueType="num">
                                          <p:cBhvr>
                                            <p:cTn id="72" dur="500" fill="hold"/>
                                            <p:tgtEl>
                                              <p:spTgt spid="52"/>
                                            </p:tgtEl>
                                            <p:attrNameLst>
                                              <p:attrName>ppt_x</p:attrName>
                                            </p:attrNameLst>
                                          </p:cBhvr>
                                          <p:tavLst>
                                            <p:tav tm="0">
                                              <p:val>
                                                <p:fltVal val="0.5"/>
                                              </p:val>
                                            </p:tav>
                                            <p:tav tm="100000">
                                              <p:val>
                                                <p:strVal val="#ppt_x"/>
                                              </p:val>
                                            </p:tav>
                                          </p:tavLst>
                                        </p:anim>
                                        <p:anim calcmode="lin" valueType="num">
                                          <p:cBhvr>
                                            <p:cTn id="73" dur="500" fill="hold"/>
                                            <p:tgtEl>
                                              <p:spTgt spid="52"/>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 calcmode="lin" valueType="num">
                                          <p:cBhvr>
                                            <p:cTn id="78" dur="500" fill="hold"/>
                                            <p:tgtEl>
                                              <p:spTgt spid="55"/>
                                            </p:tgtEl>
                                            <p:attrNameLst>
                                              <p:attrName>ppt_x</p:attrName>
                                            </p:attrNameLst>
                                          </p:cBhvr>
                                          <p:tavLst>
                                            <p:tav tm="0">
                                              <p:val>
                                                <p:fltVal val="0.5"/>
                                              </p:val>
                                            </p:tav>
                                            <p:tav tm="100000">
                                              <p:val>
                                                <p:strVal val="#ppt_x"/>
                                              </p:val>
                                            </p:tav>
                                          </p:tavLst>
                                        </p:anim>
                                        <p:anim calcmode="lin" valueType="num">
                                          <p:cBhvr>
                                            <p:cTn id="79" dur="500" fill="hold"/>
                                            <p:tgtEl>
                                              <p:spTgt spid="55"/>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58"/>
                                            </p:tgtEl>
                                            <p:attrNameLst>
                                              <p:attrName>style.visibility</p:attrName>
                                            </p:attrNameLst>
                                          </p:cBhvr>
                                          <p:to>
                                            <p:strVal val="visible"/>
                                          </p:to>
                                        </p:set>
                                        <p:anim calcmode="lin" valueType="num">
                                          <p:cBhvr>
                                            <p:cTn id="82" dur="500" fill="hold"/>
                                            <p:tgtEl>
                                              <p:spTgt spid="58"/>
                                            </p:tgtEl>
                                            <p:attrNameLst>
                                              <p:attrName>ppt_w</p:attrName>
                                            </p:attrNameLst>
                                          </p:cBhvr>
                                          <p:tavLst>
                                            <p:tav tm="0">
                                              <p:val>
                                                <p:fltVal val="0"/>
                                              </p:val>
                                            </p:tav>
                                            <p:tav tm="100000">
                                              <p:val>
                                                <p:strVal val="#ppt_w"/>
                                              </p:val>
                                            </p:tav>
                                          </p:tavLst>
                                        </p:anim>
                                        <p:anim calcmode="lin" valueType="num">
                                          <p:cBhvr>
                                            <p:cTn id="83" dur="500" fill="hold"/>
                                            <p:tgtEl>
                                              <p:spTgt spid="58"/>
                                            </p:tgtEl>
                                            <p:attrNameLst>
                                              <p:attrName>ppt_h</p:attrName>
                                            </p:attrNameLst>
                                          </p:cBhvr>
                                          <p:tavLst>
                                            <p:tav tm="0">
                                              <p:val>
                                                <p:fltVal val="0"/>
                                              </p:val>
                                            </p:tav>
                                            <p:tav tm="100000">
                                              <p:val>
                                                <p:strVal val="#ppt_h"/>
                                              </p:val>
                                            </p:tav>
                                          </p:tavLst>
                                        </p:anim>
                                        <p:anim calcmode="lin" valueType="num">
                                          <p:cBhvr>
                                            <p:cTn id="84" dur="500" fill="hold"/>
                                            <p:tgtEl>
                                              <p:spTgt spid="58"/>
                                            </p:tgtEl>
                                            <p:attrNameLst>
                                              <p:attrName>ppt_x</p:attrName>
                                            </p:attrNameLst>
                                          </p:cBhvr>
                                          <p:tavLst>
                                            <p:tav tm="0">
                                              <p:val>
                                                <p:fltVal val="0.5"/>
                                              </p:val>
                                            </p:tav>
                                            <p:tav tm="100000">
                                              <p:val>
                                                <p:strVal val="#ppt_x"/>
                                              </p:val>
                                            </p:tav>
                                          </p:tavLst>
                                        </p:anim>
                                        <p:anim calcmode="lin" valueType="num">
                                          <p:cBhvr>
                                            <p:cTn id="85" dur="500" fill="hold"/>
                                            <p:tgtEl>
                                              <p:spTgt spid="58"/>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61"/>
                                            </p:tgtEl>
                                            <p:attrNameLst>
                                              <p:attrName>style.visibility</p:attrName>
                                            </p:attrNameLst>
                                          </p:cBhvr>
                                          <p:to>
                                            <p:strVal val="visible"/>
                                          </p:to>
                                        </p:set>
                                        <p:anim calcmode="lin" valueType="num">
                                          <p:cBhvr>
                                            <p:cTn id="88" dur="500" fill="hold"/>
                                            <p:tgtEl>
                                              <p:spTgt spid="61"/>
                                            </p:tgtEl>
                                            <p:attrNameLst>
                                              <p:attrName>ppt_w</p:attrName>
                                            </p:attrNameLst>
                                          </p:cBhvr>
                                          <p:tavLst>
                                            <p:tav tm="0">
                                              <p:val>
                                                <p:fltVal val="0"/>
                                              </p:val>
                                            </p:tav>
                                            <p:tav tm="100000">
                                              <p:val>
                                                <p:strVal val="#ppt_w"/>
                                              </p:val>
                                            </p:tav>
                                          </p:tavLst>
                                        </p:anim>
                                        <p:anim calcmode="lin" valueType="num">
                                          <p:cBhvr>
                                            <p:cTn id="89" dur="500" fill="hold"/>
                                            <p:tgtEl>
                                              <p:spTgt spid="61"/>
                                            </p:tgtEl>
                                            <p:attrNameLst>
                                              <p:attrName>ppt_h</p:attrName>
                                            </p:attrNameLst>
                                          </p:cBhvr>
                                          <p:tavLst>
                                            <p:tav tm="0">
                                              <p:val>
                                                <p:fltVal val="0"/>
                                              </p:val>
                                            </p:tav>
                                            <p:tav tm="100000">
                                              <p:val>
                                                <p:strVal val="#ppt_h"/>
                                              </p:val>
                                            </p:tav>
                                          </p:tavLst>
                                        </p:anim>
                                        <p:anim calcmode="lin" valueType="num">
                                          <p:cBhvr>
                                            <p:cTn id="90" dur="500" fill="hold"/>
                                            <p:tgtEl>
                                              <p:spTgt spid="61"/>
                                            </p:tgtEl>
                                            <p:attrNameLst>
                                              <p:attrName>ppt_x</p:attrName>
                                            </p:attrNameLst>
                                          </p:cBhvr>
                                          <p:tavLst>
                                            <p:tav tm="0">
                                              <p:val>
                                                <p:fltVal val="0.5"/>
                                              </p:val>
                                            </p:tav>
                                            <p:tav tm="100000">
                                              <p:val>
                                                <p:strVal val="#ppt_x"/>
                                              </p:val>
                                            </p:tav>
                                          </p:tavLst>
                                        </p:anim>
                                        <p:anim calcmode="lin" valueType="num">
                                          <p:cBhvr>
                                            <p:cTn id="91" dur="500" fill="hold"/>
                                            <p:tgtEl>
                                              <p:spTgt spid="61"/>
                                            </p:tgtEl>
                                            <p:attrNameLst>
                                              <p:attrName>ppt_y</p:attrName>
                                            </p:attrNameLst>
                                          </p:cBhvr>
                                          <p:tavLst>
                                            <p:tav tm="0">
                                              <p:val>
                                                <p:fltVal val="0.5"/>
                                              </p:val>
                                            </p:tav>
                                            <p:tav tm="100000">
                                              <p:val>
                                                <p:strVal val="#ppt_y"/>
                                              </p:val>
                                            </p:tav>
                                          </p:tavLst>
                                        </p:anim>
                                      </p:childTnLst>
                                    </p:cTn>
                                  </p:par>
                                  <p:par>
                                    <p:cTn id="92" presetID="23" presetClass="entr" presetSubtype="528" fill="hold" nodeType="withEffect">
                                      <p:stCondLst>
                                        <p:cond delay="300"/>
                                      </p:stCondLst>
                                      <p:childTnLst>
                                        <p:set>
                                          <p:cBhvr>
                                            <p:cTn id="93" dur="1" fill="hold">
                                              <p:stCondLst>
                                                <p:cond delay="0"/>
                                              </p:stCondLst>
                                            </p:cTn>
                                            <p:tgtEl>
                                              <p:spTgt spid="64"/>
                                            </p:tgtEl>
                                            <p:attrNameLst>
                                              <p:attrName>style.visibility</p:attrName>
                                            </p:attrNameLst>
                                          </p:cBhvr>
                                          <p:to>
                                            <p:strVal val="visible"/>
                                          </p:to>
                                        </p:set>
                                        <p:anim calcmode="lin" valueType="num">
                                          <p:cBhvr>
                                            <p:cTn id="94" dur="500" fill="hold"/>
                                            <p:tgtEl>
                                              <p:spTgt spid="64"/>
                                            </p:tgtEl>
                                            <p:attrNameLst>
                                              <p:attrName>ppt_w</p:attrName>
                                            </p:attrNameLst>
                                          </p:cBhvr>
                                          <p:tavLst>
                                            <p:tav tm="0">
                                              <p:val>
                                                <p:fltVal val="0"/>
                                              </p:val>
                                            </p:tav>
                                            <p:tav tm="100000">
                                              <p:val>
                                                <p:strVal val="#ppt_w"/>
                                              </p:val>
                                            </p:tav>
                                          </p:tavLst>
                                        </p:anim>
                                        <p:anim calcmode="lin" valueType="num">
                                          <p:cBhvr>
                                            <p:cTn id="95" dur="500" fill="hold"/>
                                            <p:tgtEl>
                                              <p:spTgt spid="64"/>
                                            </p:tgtEl>
                                            <p:attrNameLst>
                                              <p:attrName>ppt_h</p:attrName>
                                            </p:attrNameLst>
                                          </p:cBhvr>
                                          <p:tavLst>
                                            <p:tav tm="0">
                                              <p:val>
                                                <p:fltVal val="0"/>
                                              </p:val>
                                            </p:tav>
                                            <p:tav tm="100000">
                                              <p:val>
                                                <p:strVal val="#ppt_h"/>
                                              </p:val>
                                            </p:tav>
                                          </p:tavLst>
                                        </p:anim>
                                        <p:anim calcmode="lin" valueType="num">
                                          <p:cBhvr>
                                            <p:cTn id="96" dur="500" fill="hold"/>
                                            <p:tgtEl>
                                              <p:spTgt spid="64"/>
                                            </p:tgtEl>
                                            <p:attrNameLst>
                                              <p:attrName>ppt_x</p:attrName>
                                            </p:attrNameLst>
                                          </p:cBhvr>
                                          <p:tavLst>
                                            <p:tav tm="0">
                                              <p:val>
                                                <p:fltVal val="0.5"/>
                                              </p:val>
                                            </p:tav>
                                            <p:tav tm="100000">
                                              <p:val>
                                                <p:strVal val="#ppt_x"/>
                                              </p:val>
                                            </p:tav>
                                          </p:tavLst>
                                        </p:anim>
                                        <p:anim calcmode="lin" valueType="num">
                                          <p:cBhvr>
                                            <p:cTn id="97" dur="500" fill="hold"/>
                                            <p:tgtEl>
                                              <p:spTgt spid="64"/>
                                            </p:tgtEl>
                                            <p:attrNameLst>
                                              <p:attrName>ppt_y</p:attrName>
                                            </p:attrNameLst>
                                          </p:cBhvr>
                                          <p:tavLst>
                                            <p:tav tm="0">
                                              <p:val>
                                                <p:fltVal val="0.5"/>
                                              </p:val>
                                            </p:tav>
                                            <p:tav tm="100000">
                                              <p:val>
                                                <p:strVal val="#ppt_y"/>
                                              </p:val>
                                            </p:tav>
                                          </p:tavLst>
                                        </p:anim>
                                      </p:childTnLst>
                                    </p:cTn>
                                  </p:par>
                                  <p:par>
                                    <p:cTn id="98" presetID="23" presetClass="entr" presetSubtype="528" fill="hold" nodeType="withEffect">
                                      <p:stCondLst>
                                        <p:cond delay="600"/>
                                      </p:stCondLst>
                                      <p:childTnLst>
                                        <p:set>
                                          <p:cBhvr>
                                            <p:cTn id="99" dur="1" fill="hold">
                                              <p:stCondLst>
                                                <p:cond delay="0"/>
                                              </p:stCondLst>
                                            </p:cTn>
                                            <p:tgtEl>
                                              <p:spTgt spid="67"/>
                                            </p:tgtEl>
                                            <p:attrNameLst>
                                              <p:attrName>style.visibility</p:attrName>
                                            </p:attrNameLst>
                                          </p:cBhvr>
                                          <p:to>
                                            <p:strVal val="visible"/>
                                          </p:to>
                                        </p:set>
                                        <p:anim calcmode="lin" valueType="num">
                                          <p:cBhvr>
                                            <p:cTn id="100" dur="500" fill="hold"/>
                                            <p:tgtEl>
                                              <p:spTgt spid="67"/>
                                            </p:tgtEl>
                                            <p:attrNameLst>
                                              <p:attrName>ppt_w</p:attrName>
                                            </p:attrNameLst>
                                          </p:cBhvr>
                                          <p:tavLst>
                                            <p:tav tm="0">
                                              <p:val>
                                                <p:fltVal val="0"/>
                                              </p:val>
                                            </p:tav>
                                            <p:tav tm="100000">
                                              <p:val>
                                                <p:strVal val="#ppt_w"/>
                                              </p:val>
                                            </p:tav>
                                          </p:tavLst>
                                        </p:anim>
                                        <p:anim calcmode="lin" valueType="num">
                                          <p:cBhvr>
                                            <p:cTn id="101" dur="500" fill="hold"/>
                                            <p:tgtEl>
                                              <p:spTgt spid="67"/>
                                            </p:tgtEl>
                                            <p:attrNameLst>
                                              <p:attrName>ppt_h</p:attrName>
                                            </p:attrNameLst>
                                          </p:cBhvr>
                                          <p:tavLst>
                                            <p:tav tm="0">
                                              <p:val>
                                                <p:fltVal val="0"/>
                                              </p:val>
                                            </p:tav>
                                            <p:tav tm="100000">
                                              <p:val>
                                                <p:strVal val="#ppt_h"/>
                                              </p:val>
                                            </p:tav>
                                          </p:tavLst>
                                        </p:anim>
                                        <p:anim calcmode="lin" valueType="num">
                                          <p:cBhvr>
                                            <p:cTn id="102" dur="500" fill="hold"/>
                                            <p:tgtEl>
                                              <p:spTgt spid="67"/>
                                            </p:tgtEl>
                                            <p:attrNameLst>
                                              <p:attrName>ppt_x</p:attrName>
                                            </p:attrNameLst>
                                          </p:cBhvr>
                                          <p:tavLst>
                                            <p:tav tm="0">
                                              <p:val>
                                                <p:fltVal val="0.5"/>
                                              </p:val>
                                            </p:tav>
                                            <p:tav tm="100000">
                                              <p:val>
                                                <p:strVal val="#ppt_x"/>
                                              </p:val>
                                            </p:tav>
                                          </p:tavLst>
                                        </p:anim>
                                        <p:anim calcmode="lin" valueType="num">
                                          <p:cBhvr>
                                            <p:cTn id="103" dur="500" fill="hold"/>
                                            <p:tgtEl>
                                              <p:spTgt spid="67"/>
                                            </p:tgtEl>
                                            <p:attrNameLst>
                                              <p:attrName>ppt_y</p:attrName>
                                            </p:attrNameLst>
                                          </p:cBhvr>
                                          <p:tavLst>
                                            <p:tav tm="0">
                                              <p:val>
                                                <p:fltVal val="0.5"/>
                                              </p:val>
                                            </p:tav>
                                            <p:tav tm="100000">
                                              <p:val>
                                                <p:strVal val="#ppt_y"/>
                                              </p:val>
                                            </p:tav>
                                          </p:tavLst>
                                        </p:anim>
                                      </p:childTnLst>
                                    </p:cTn>
                                  </p:par>
                                  <p:par>
                                    <p:cTn id="104" presetID="23" presetClass="entr" presetSubtype="528" fill="hold" nodeType="withEffect">
                                      <p:stCondLst>
                                        <p:cond delay="600"/>
                                      </p:stCondLst>
                                      <p:childTnLst>
                                        <p:set>
                                          <p:cBhvr>
                                            <p:cTn id="105" dur="1" fill="hold">
                                              <p:stCondLst>
                                                <p:cond delay="0"/>
                                              </p:stCondLst>
                                            </p:cTn>
                                            <p:tgtEl>
                                              <p:spTgt spid="70"/>
                                            </p:tgtEl>
                                            <p:attrNameLst>
                                              <p:attrName>style.visibility</p:attrName>
                                            </p:attrNameLst>
                                          </p:cBhvr>
                                          <p:to>
                                            <p:strVal val="visible"/>
                                          </p:to>
                                        </p:set>
                                        <p:anim calcmode="lin" valueType="num">
                                          <p:cBhvr>
                                            <p:cTn id="106" dur="500" fill="hold"/>
                                            <p:tgtEl>
                                              <p:spTgt spid="70"/>
                                            </p:tgtEl>
                                            <p:attrNameLst>
                                              <p:attrName>ppt_w</p:attrName>
                                            </p:attrNameLst>
                                          </p:cBhvr>
                                          <p:tavLst>
                                            <p:tav tm="0">
                                              <p:val>
                                                <p:fltVal val="0"/>
                                              </p:val>
                                            </p:tav>
                                            <p:tav tm="100000">
                                              <p:val>
                                                <p:strVal val="#ppt_w"/>
                                              </p:val>
                                            </p:tav>
                                          </p:tavLst>
                                        </p:anim>
                                        <p:anim calcmode="lin" valueType="num">
                                          <p:cBhvr>
                                            <p:cTn id="107" dur="500" fill="hold"/>
                                            <p:tgtEl>
                                              <p:spTgt spid="70"/>
                                            </p:tgtEl>
                                            <p:attrNameLst>
                                              <p:attrName>ppt_h</p:attrName>
                                            </p:attrNameLst>
                                          </p:cBhvr>
                                          <p:tavLst>
                                            <p:tav tm="0">
                                              <p:val>
                                                <p:fltVal val="0"/>
                                              </p:val>
                                            </p:tav>
                                            <p:tav tm="100000">
                                              <p:val>
                                                <p:strVal val="#ppt_h"/>
                                              </p:val>
                                            </p:tav>
                                          </p:tavLst>
                                        </p:anim>
                                        <p:anim calcmode="lin" valueType="num">
                                          <p:cBhvr>
                                            <p:cTn id="108" dur="500" fill="hold"/>
                                            <p:tgtEl>
                                              <p:spTgt spid="70"/>
                                            </p:tgtEl>
                                            <p:attrNameLst>
                                              <p:attrName>ppt_x</p:attrName>
                                            </p:attrNameLst>
                                          </p:cBhvr>
                                          <p:tavLst>
                                            <p:tav tm="0">
                                              <p:val>
                                                <p:fltVal val="0.5"/>
                                              </p:val>
                                            </p:tav>
                                            <p:tav tm="100000">
                                              <p:val>
                                                <p:strVal val="#ppt_x"/>
                                              </p:val>
                                            </p:tav>
                                          </p:tavLst>
                                        </p:anim>
                                        <p:anim calcmode="lin" valueType="num">
                                          <p:cBhvr>
                                            <p:cTn id="109" dur="500" fill="hold"/>
                                            <p:tgtEl>
                                              <p:spTgt spid="70"/>
                                            </p:tgtEl>
                                            <p:attrNameLst>
                                              <p:attrName>ppt_y</p:attrName>
                                            </p:attrNameLst>
                                          </p:cBhvr>
                                          <p:tavLst>
                                            <p:tav tm="0">
                                              <p:val>
                                                <p:fltVal val="0.5"/>
                                              </p:val>
                                            </p:tav>
                                            <p:tav tm="100000">
                                              <p:val>
                                                <p:strVal val="#ppt_y"/>
                                              </p:val>
                                            </p:tav>
                                          </p:tavLst>
                                        </p:anim>
                                      </p:childTnLst>
                                    </p:cTn>
                                  </p:par>
                                  <p:par>
                                    <p:cTn id="110" presetID="26" presetClass="emph" presetSubtype="0" repeatCount="3000" fill="hold" nodeType="withEffect">
                                      <p:stCondLst>
                                        <p:cond delay="600"/>
                                      </p:stCondLst>
                                      <p:childTnLst>
                                        <p:animEffect transition="out" filter="fade">
                                          <p:cBhvr>
                                            <p:cTn id="111" dur="500" tmFilter="0, 0; .2, .5; .8, .5; 1, 0"/>
                                            <p:tgtEl>
                                              <p:spTgt spid="34"/>
                                            </p:tgtEl>
                                          </p:cBhvr>
                                        </p:animEffect>
                                        <p:animScale>
                                          <p:cBhvr>
                                            <p:cTn id="112" dur="250" autoRev="1" fill="hold"/>
                                            <p:tgtEl>
                                              <p:spTgt spid="34"/>
                                            </p:tgtEl>
                                          </p:cBhvr>
                                          <p:by x="105000" y="105000"/>
                                        </p:animScale>
                                      </p:childTnLst>
                                    </p:cTn>
                                  </p:par>
                                  <p:par>
                                    <p:cTn id="113" presetID="26" presetClass="emph" presetSubtype="0" repeatCount="3000" fill="hold" nodeType="withEffect">
                                      <p:stCondLst>
                                        <p:cond delay="710"/>
                                      </p:stCondLst>
                                      <p:childTnLst>
                                        <p:animEffect transition="out" filter="fade">
                                          <p:cBhvr>
                                            <p:cTn id="114" dur="500" tmFilter="0, 0; .2, .5; .8, .5; 1, 0"/>
                                            <p:tgtEl>
                                              <p:spTgt spid="55"/>
                                            </p:tgtEl>
                                          </p:cBhvr>
                                        </p:animEffect>
                                        <p:animScale>
                                          <p:cBhvr>
                                            <p:cTn id="115" dur="250" autoRev="1" fill="hold"/>
                                            <p:tgtEl>
                                              <p:spTgt spid="55"/>
                                            </p:tgtEl>
                                          </p:cBhvr>
                                          <p:by x="105000" y="105000"/>
                                        </p:animScale>
                                      </p:childTnLst>
                                    </p:cTn>
                                  </p:par>
                                  <p:par>
                                    <p:cTn id="116" presetID="26" presetClass="emph" presetSubtype="0" repeatCount="3000" fill="hold" nodeType="withEffect">
                                      <p:stCondLst>
                                        <p:cond delay="410"/>
                                      </p:stCondLst>
                                      <p:childTnLst>
                                        <p:animEffect transition="out" filter="fade">
                                          <p:cBhvr>
                                            <p:cTn id="117" dur="500" tmFilter="0, 0; .2, .5; .8, .5; 1, 0"/>
                                            <p:tgtEl>
                                              <p:spTgt spid="61"/>
                                            </p:tgtEl>
                                          </p:cBhvr>
                                        </p:animEffect>
                                        <p:animScale>
                                          <p:cBhvr>
                                            <p:cTn id="118" dur="250" autoRev="1" fill="hold"/>
                                            <p:tgtEl>
                                              <p:spTgt spid="61"/>
                                            </p:tgtEl>
                                          </p:cBhvr>
                                          <p:by x="105000" y="105000"/>
                                        </p:animScale>
                                      </p:childTnLst>
                                    </p:cTn>
                                  </p:par>
                                  <p:par>
                                    <p:cTn id="119" presetID="26" presetClass="emph" presetSubtype="0" repeatCount="3000" fill="hold" nodeType="withEffect">
                                      <p:stCondLst>
                                        <p:cond delay="810"/>
                                      </p:stCondLst>
                                      <p:childTnLst>
                                        <p:animEffect transition="out" filter="fade">
                                          <p:cBhvr>
                                            <p:cTn id="120" dur="500" tmFilter="0, 0; .2, .5; .8, .5; 1, 0"/>
                                            <p:tgtEl>
                                              <p:spTgt spid="64"/>
                                            </p:tgtEl>
                                          </p:cBhvr>
                                        </p:animEffect>
                                        <p:animScale>
                                          <p:cBhvr>
                                            <p:cTn id="121" dur="250" autoRev="1" fill="hold"/>
                                            <p:tgtEl>
                                              <p:spTgt spid="64"/>
                                            </p:tgtEl>
                                          </p:cBhvr>
                                          <p:by x="105000" y="105000"/>
                                        </p:animScale>
                                      </p:childTnLst>
                                    </p:cTn>
                                  </p:par>
                                </p:childTnLst>
                              </p:cTn>
                            </p:par>
                            <p:par>
                              <p:cTn id="122" fill="hold">
                                <p:stCondLst>
                                  <p:cond delay="3000"/>
                                </p:stCondLst>
                                <p:childTnLst>
                                  <p:par>
                                    <p:cTn id="123" presetID="10" presetClass="entr" presetSubtype="0" fill="hold" grpId="0" nodeType="afterEffect">
                                      <p:stCondLst>
                                        <p:cond delay="0"/>
                                      </p:stCondLst>
                                      <p:childTnLst>
                                        <p:set>
                                          <p:cBhvr>
                                            <p:cTn id="124" dur="1" fill="hold">
                                              <p:stCondLst>
                                                <p:cond delay="0"/>
                                              </p:stCondLst>
                                            </p:cTn>
                                            <p:tgtEl>
                                              <p:spTgt spid="75"/>
                                            </p:tgtEl>
                                            <p:attrNameLst>
                                              <p:attrName>style.visibility</p:attrName>
                                            </p:attrNameLst>
                                          </p:cBhvr>
                                          <p:to>
                                            <p:strVal val="visible"/>
                                          </p:to>
                                        </p:set>
                                        <p:animEffect transition="in" filter="fade">
                                          <p:cBhvr>
                                            <p:cTn id="12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12" grpId="0"/>
          <p:bldP spid="14" grpId="0"/>
          <p:bldP spid="7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1000"/>
                                            <p:tgtEl>
                                              <p:spTgt spid="74"/>
                                            </p:tgtEl>
                                          </p:cBhvr>
                                        </p:animEffect>
                                        <p:anim calcmode="lin" valueType="num">
                                          <p:cBhvr>
                                            <p:cTn id="13" dur="1000" fill="hold"/>
                                            <p:tgtEl>
                                              <p:spTgt spid="74"/>
                                            </p:tgtEl>
                                            <p:attrNameLst>
                                              <p:attrName>ppt_x</p:attrName>
                                            </p:attrNameLst>
                                          </p:cBhvr>
                                          <p:tavLst>
                                            <p:tav tm="0">
                                              <p:val>
                                                <p:strVal val="#ppt_x"/>
                                              </p:val>
                                            </p:tav>
                                            <p:tav tm="100000">
                                              <p:val>
                                                <p:strVal val="#ppt_x"/>
                                              </p:val>
                                            </p:tav>
                                          </p:tavLst>
                                        </p:anim>
                                        <p:anim calcmode="lin" valueType="num">
                                          <p:cBhvr>
                                            <p:cTn id="14" dur="900" decel="100000" fill="hold"/>
                                            <p:tgtEl>
                                              <p:spTgt spid="7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6" presetID="2" presetClass="entr" presetSubtype="8" accel="3500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500" fill="hold"/>
                                            <p:tgtEl>
                                              <p:spTgt spid="15"/>
                                            </p:tgtEl>
                                            <p:attrNameLst>
                                              <p:attrName>ppt_x</p:attrName>
                                            </p:attrNameLst>
                                          </p:cBhvr>
                                          <p:tavLst>
                                            <p:tav tm="0">
                                              <p:val>
                                                <p:strVal val="0-#ppt_w/2"/>
                                              </p:val>
                                            </p:tav>
                                            <p:tav tm="100000">
                                              <p:val>
                                                <p:strVal val="#ppt_x"/>
                                              </p:val>
                                            </p:tav>
                                          </p:tavLst>
                                        </p:anim>
                                        <p:anim calcmode="lin" valueType="num">
                                          <p:cBhvr additive="base">
                                            <p:cTn id="19" dur="1500" fill="hold"/>
                                            <p:tgtEl>
                                              <p:spTgt spid="1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47" presetClass="entr" presetSubtype="0"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anim calcmode="lin" valueType="num">
                                          <p:cBhvr>
                                            <p:cTn id="24" dur="500" fill="hold"/>
                                            <p:tgtEl>
                                              <p:spTgt spid="14"/>
                                            </p:tgtEl>
                                            <p:attrNameLst>
                                              <p:attrName>ppt_x</p:attrName>
                                            </p:attrNameLst>
                                          </p:cBhvr>
                                          <p:tavLst>
                                            <p:tav tm="0">
                                              <p:val>
                                                <p:strVal val="#ppt_x"/>
                                              </p:val>
                                            </p:tav>
                                            <p:tav tm="100000">
                                              <p:val>
                                                <p:strVal val="#ppt_x"/>
                                              </p:val>
                                            </p:tav>
                                          </p:tavLst>
                                        </p:anim>
                                        <p:anim calcmode="lin" valueType="num">
                                          <p:cBhvr>
                                            <p:cTn id="25" dur="500" fill="hold"/>
                                            <p:tgtEl>
                                              <p:spTgt spid="14"/>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12" presetClass="entr" presetSubtype="8" fill="hold" grpId="0"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500"/>
                                            <p:tgtEl>
                                              <p:spTgt spid="12"/>
                                            </p:tgtEl>
                                            <p:attrNameLst>
                                              <p:attrName>ppt_x</p:attrName>
                                            </p:attrNameLst>
                                          </p:cBhvr>
                                          <p:tavLst>
                                            <p:tav tm="0">
                                              <p:val>
                                                <p:strVal val="#ppt_x-#ppt_w*1.125000"/>
                                              </p:val>
                                            </p:tav>
                                            <p:tav tm="100000">
                                              <p:val>
                                                <p:strVal val="#ppt_x"/>
                                              </p:val>
                                            </p:tav>
                                          </p:tavLst>
                                        </p:anim>
                                        <p:animEffect transition="in" filter="wipe(right)">
                                          <p:cBhvr>
                                            <p:cTn id="30" dur="500"/>
                                            <p:tgtEl>
                                              <p:spTgt spid="12"/>
                                            </p:tgtEl>
                                          </p:cBhvr>
                                        </p:animEffect>
                                      </p:childTnLst>
                                    </p:cTn>
                                  </p:par>
                                </p:childTnLst>
                              </p:cTn>
                            </p:par>
                            <p:par>
                              <p:cTn id="31" fill="hold">
                                <p:stCondLst>
                                  <p:cond delay="2500"/>
                                </p:stCondLst>
                                <p:childTnLst>
                                  <p:par>
                                    <p:cTn id="32" presetID="23" presetClass="entr" presetSubtype="528"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 calcmode="lin" valueType="num">
                                          <p:cBhvr>
                                            <p:cTn id="34" dur="500" fill="hold"/>
                                            <p:tgtEl>
                                              <p:spTgt spid="34"/>
                                            </p:tgtEl>
                                            <p:attrNameLst>
                                              <p:attrName>ppt_w</p:attrName>
                                            </p:attrNameLst>
                                          </p:cBhvr>
                                          <p:tavLst>
                                            <p:tav tm="0">
                                              <p:val>
                                                <p:fltVal val="0"/>
                                              </p:val>
                                            </p:tav>
                                            <p:tav tm="100000">
                                              <p:val>
                                                <p:strVal val="#ppt_w"/>
                                              </p:val>
                                            </p:tav>
                                          </p:tavLst>
                                        </p:anim>
                                        <p:anim calcmode="lin" valueType="num">
                                          <p:cBhvr>
                                            <p:cTn id="35" dur="500" fill="hold"/>
                                            <p:tgtEl>
                                              <p:spTgt spid="34"/>
                                            </p:tgtEl>
                                            <p:attrNameLst>
                                              <p:attrName>ppt_h</p:attrName>
                                            </p:attrNameLst>
                                          </p:cBhvr>
                                          <p:tavLst>
                                            <p:tav tm="0">
                                              <p:val>
                                                <p:fltVal val="0"/>
                                              </p:val>
                                            </p:tav>
                                            <p:tav tm="100000">
                                              <p:val>
                                                <p:strVal val="#ppt_h"/>
                                              </p:val>
                                            </p:tav>
                                          </p:tavLst>
                                        </p:anim>
                                        <p:anim calcmode="lin" valueType="num">
                                          <p:cBhvr>
                                            <p:cTn id="36" dur="500" fill="hold"/>
                                            <p:tgtEl>
                                              <p:spTgt spid="34"/>
                                            </p:tgtEl>
                                            <p:attrNameLst>
                                              <p:attrName>ppt_x</p:attrName>
                                            </p:attrNameLst>
                                          </p:cBhvr>
                                          <p:tavLst>
                                            <p:tav tm="0">
                                              <p:val>
                                                <p:fltVal val="0.5"/>
                                              </p:val>
                                            </p:tav>
                                            <p:tav tm="100000">
                                              <p:val>
                                                <p:strVal val="#ppt_x"/>
                                              </p:val>
                                            </p:tav>
                                          </p:tavLst>
                                        </p:anim>
                                        <p:anim calcmode="lin" valueType="num">
                                          <p:cBhvr>
                                            <p:cTn id="37" dur="500" fill="hold"/>
                                            <p:tgtEl>
                                              <p:spTgt spid="34"/>
                                            </p:tgtEl>
                                            <p:attrNameLst>
                                              <p:attrName>ppt_y</p:attrName>
                                            </p:attrNameLst>
                                          </p:cBhvr>
                                          <p:tavLst>
                                            <p:tav tm="0">
                                              <p:val>
                                                <p:fltVal val="0.5"/>
                                              </p:val>
                                            </p:tav>
                                            <p:tav tm="100000">
                                              <p:val>
                                                <p:strVal val="#ppt_y"/>
                                              </p:val>
                                            </p:tav>
                                          </p:tavLst>
                                        </p:anim>
                                      </p:childTnLst>
                                    </p:cTn>
                                  </p:par>
                                  <p:par>
                                    <p:cTn id="38" presetID="23" presetClass="entr" presetSubtype="528" fill="hold" nodeType="withEffect">
                                      <p:stCondLst>
                                        <p:cond delay="300"/>
                                      </p:stCondLst>
                                      <p:childTnLst>
                                        <p:set>
                                          <p:cBhvr>
                                            <p:cTn id="39" dur="1" fill="hold">
                                              <p:stCondLst>
                                                <p:cond delay="0"/>
                                              </p:stCondLst>
                                            </p:cTn>
                                            <p:tgtEl>
                                              <p:spTgt spid="37"/>
                                            </p:tgtEl>
                                            <p:attrNameLst>
                                              <p:attrName>style.visibility</p:attrName>
                                            </p:attrNameLst>
                                          </p:cBhvr>
                                          <p:to>
                                            <p:strVal val="visible"/>
                                          </p:to>
                                        </p:set>
                                        <p:anim calcmode="lin" valueType="num">
                                          <p:cBhvr>
                                            <p:cTn id="40" dur="500" fill="hold"/>
                                            <p:tgtEl>
                                              <p:spTgt spid="37"/>
                                            </p:tgtEl>
                                            <p:attrNameLst>
                                              <p:attrName>ppt_w</p:attrName>
                                            </p:attrNameLst>
                                          </p:cBhvr>
                                          <p:tavLst>
                                            <p:tav tm="0">
                                              <p:val>
                                                <p:fltVal val="0"/>
                                              </p:val>
                                            </p:tav>
                                            <p:tav tm="100000">
                                              <p:val>
                                                <p:strVal val="#ppt_w"/>
                                              </p:val>
                                            </p:tav>
                                          </p:tavLst>
                                        </p:anim>
                                        <p:anim calcmode="lin" valueType="num">
                                          <p:cBhvr>
                                            <p:cTn id="41" dur="500" fill="hold"/>
                                            <p:tgtEl>
                                              <p:spTgt spid="37"/>
                                            </p:tgtEl>
                                            <p:attrNameLst>
                                              <p:attrName>ppt_h</p:attrName>
                                            </p:attrNameLst>
                                          </p:cBhvr>
                                          <p:tavLst>
                                            <p:tav tm="0">
                                              <p:val>
                                                <p:fltVal val="0"/>
                                              </p:val>
                                            </p:tav>
                                            <p:tav tm="100000">
                                              <p:val>
                                                <p:strVal val="#ppt_h"/>
                                              </p:val>
                                            </p:tav>
                                          </p:tavLst>
                                        </p:anim>
                                        <p:anim calcmode="lin" valueType="num">
                                          <p:cBhvr>
                                            <p:cTn id="42" dur="500" fill="hold"/>
                                            <p:tgtEl>
                                              <p:spTgt spid="37"/>
                                            </p:tgtEl>
                                            <p:attrNameLst>
                                              <p:attrName>ppt_x</p:attrName>
                                            </p:attrNameLst>
                                          </p:cBhvr>
                                          <p:tavLst>
                                            <p:tav tm="0">
                                              <p:val>
                                                <p:fltVal val="0.5"/>
                                              </p:val>
                                            </p:tav>
                                            <p:tav tm="100000">
                                              <p:val>
                                                <p:strVal val="#ppt_x"/>
                                              </p:val>
                                            </p:tav>
                                          </p:tavLst>
                                        </p:anim>
                                        <p:anim calcmode="lin" valueType="num">
                                          <p:cBhvr>
                                            <p:cTn id="43" dur="500" fill="hold"/>
                                            <p:tgtEl>
                                              <p:spTgt spid="37"/>
                                            </p:tgtEl>
                                            <p:attrNameLst>
                                              <p:attrName>ppt_y</p:attrName>
                                            </p:attrNameLst>
                                          </p:cBhvr>
                                          <p:tavLst>
                                            <p:tav tm="0">
                                              <p:val>
                                                <p:fltVal val="0.5"/>
                                              </p:val>
                                            </p:tav>
                                            <p:tav tm="100000">
                                              <p:val>
                                                <p:strVal val="#ppt_y"/>
                                              </p:val>
                                            </p:tav>
                                          </p:tavLst>
                                        </p:anim>
                                      </p:childTnLst>
                                    </p:cTn>
                                  </p:par>
                                  <p:par>
                                    <p:cTn id="44" presetID="23" presetClass="entr" presetSubtype="528" fill="hold" nodeType="withEffect">
                                      <p:stCondLst>
                                        <p:cond delay="70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 calcmode="lin" valueType="num">
                                          <p:cBhvr>
                                            <p:cTn id="48" dur="500" fill="hold"/>
                                            <p:tgtEl>
                                              <p:spTgt spid="40"/>
                                            </p:tgtEl>
                                            <p:attrNameLst>
                                              <p:attrName>ppt_x</p:attrName>
                                            </p:attrNameLst>
                                          </p:cBhvr>
                                          <p:tavLst>
                                            <p:tav tm="0">
                                              <p:val>
                                                <p:fltVal val="0.5"/>
                                              </p:val>
                                            </p:tav>
                                            <p:tav tm="100000">
                                              <p:val>
                                                <p:strVal val="#ppt_x"/>
                                              </p:val>
                                            </p:tav>
                                          </p:tavLst>
                                        </p:anim>
                                        <p:anim calcmode="lin" valueType="num">
                                          <p:cBhvr>
                                            <p:cTn id="49" dur="500" fill="hold"/>
                                            <p:tgtEl>
                                              <p:spTgt spid="40"/>
                                            </p:tgtEl>
                                            <p:attrNameLst>
                                              <p:attrName>ppt_y</p:attrName>
                                            </p:attrNameLst>
                                          </p:cBhvr>
                                          <p:tavLst>
                                            <p:tav tm="0">
                                              <p:val>
                                                <p:fltVal val="0.5"/>
                                              </p:val>
                                            </p:tav>
                                            <p:tav tm="100000">
                                              <p:val>
                                                <p:strVal val="#ppt_y"/>
                                              </p:val>
                                            </p:tav>
                                          </p:tavLst>
                                        </p:anim>
                                      </p:childTnLst>
                                    </p:cTn>
                                  </p:par>
                                  <p:par>
                                    <p:cTn id="50" presetID="23" presetClass="entr" presetSubtype="528" fill="hold" nodeType="withEffect">
                                      <p:stCondLst>
                                        <p:cond delay="300"/>
                                      </p:stCondLst>
                                      <p:childTnLst>
                                        <p:set>
                                          <p:cBhvr>
                                            <p:cTn id="51" dur="1" fill="hold">
                                              <p:stCondLst>
                                                <p:cond delay="0"/>
                                              </p:stCondLst>
                                            </p:cTn>
                                            <p:tgtEl>
                                              <p:spTgt spid="43"/>
                                            </p:tgtEl>
                                            <p:attrNameLst>
                                              <p:attrName>style.visibility</p:attrName>
                                            </p:attrNameLst>
                                          </p:cBhvr>
                                          <p:to>
                                            <p:strVal val="visible"/>
                                          </p:to>
                                        </p:set>
                                        <p:anim calcmode="lin" valueType="num">
                                          <p:cBhvr>
                                            <p:cTn id="52" dur="500" fill="hold"/>
                                            <p:tgtEl>
                                              <p:spTgt spid="43"/>
                                            </p:tgtEl>
                                            <p:attrNameLst>
                                              <p:attrName>ppt_w</p:attrName>
                                            </p:attrNameLst>
                                          </p:cBhvr>
                                          <p:tavLst>
                                            <p:tav tm="0">
                                              <p:val>
                                                <p:fltVal val="0"/>
                                              </p:val>
                                            </p:tav>
                                            <p:tav tm="100000">
                                              <p:val>
                                                <p:strVal val="#ppt_w"/>
                                              </p:val>
                                            </p:tav>
                                          </p:tavLst>
                                        </p:anim>
                                        <p:anim calcmode="lin" valueType="num">
                                          <p:cBhvr>
                                            <p:cTn id="53" dur="500" fill="hold"/>
                                            <p:tgtEl>
                                              <p:spTgt spid="43"/>
                                            </p:tgtEl>
                                            <p:attrNameLst>
                                              <p:attrName>ppt_h</p:attrName>
                                            </p:attrNameLst>
                                          </p:cBhvr>
                                          <p:tavLst>
                                            <p:tav tm="0">
                                              <p:val>
                                                <p:fltVal val="0"/>
                                              </p:val>
                                            </p:tav>
                                            <p:tav tm="100000">
                                              <p:val>
                                                <p:strVal val="#ppt_h"/>
                                              </p:val>
                                            </p:tav>
                                          </p:tavLst>
                                        </p:anim>
                                        <p:anim calcmode="lin" valueType="num">
                                          <p:cBhvr>
                                            <p:cTn id="54" dur="500" fill="hold"/>
                                            <p:tgtEl>
                                              <p:spTgt spid="43"/>
                                            </p:tgtEl>
                                            <p:attrNameLst>
                                              <p:attrName>ppt_x</p:attrName>
                                            </p:attrNameLst>
                                          </p:cBhvr>
                                          <p:tavLst>
                                            <p:tav tm="0">
                                              <p:val>
                                                <p:fltVal val="0.5"/>
                                              </p:val>
                                            </p:tav>
                                            <p:tav tm="100000">
                                              <p:val>
                                                <p:strVal val="#ppt_x"/>
                                              </p:val>
                                            </p:tav>
                                          </p:tavLst>
                                        </p:anim>
                                        <p:anim calcmode="lin" valueType="num">
                                          <p:cBhvr>
                                            <p:cTn id="55" dur="500" fill="hold"/>
                                            <p:tgtEl>
                                              <p:spTgt spid="43"/>
                                            </p:tgtEl>
                                            <p:attrNameLst>
                                              <p:attrName>ppt_y</p:attrName>
                                            </p:attrNameLst>
                                          </p:cBhvr>
                                          <p:tavLst>
                                            <p:tav tm="0">
                                              <p:val>
                                                <p:fltVal val="0.5"/>
                                              </p:val>
                                            </p:tav>
                                            <p:tav tm="100000">
                                              <p:val>
                                                <p:strVal val="#ppt_y"/>
                                              </p:val>
                                            </p:tav>
                                          </p:tavLst>
                                        </p:anim>
                                      </p:childTnLst>
                                    </p:cTn>
                                  </p:par>
                                  <p:par>
                                    <p:cTn id="56" presetID="23" presetClass="entr" presetSubtype="528" fill="hold" nodeType="withEffect">
                                      <p:stCondLst>
                                        <p:cond delay="10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 calcmode="lin" valueType="num">
                                          <p:cBhvr>
                                            <p:cTn id="60" dur="500" fill="hold"/>
                                            <p:tgtEl>
                                              <p:spTgt spid="46"/>
                                            </p:tgtEl>
                                            <p:attrNameLst>
                                              <p:attrName>ppt_x</p:attrName>
                                            </p:attrNameLst>
                                          </p:cBhvr>
                                          <p:tavLst>
                                            <p:tav tm="0">
                                              <p:val>
                                                <p:fltVal val="0.5"/>
                                              </p:val>
                                            </p:tav>
                                            <p:tav tm="100000">
                                              <p:val>
                                                <p:strVal val="#ppt_x"/>
                                              </p:val>
                                            </p:tav>
                                          </p:tavLst>
                                        </p:anim>
                                        <p:anim calcmode="lin" valueType="num">
                                          <p:cBhvr>
                                            <p:cTn id="61" dur="500" fill="hold"/>
                                            <p:tgtEl>
                                              <p:spTgt spid="46"/>
                                            </p:tgtEl>
                                            <p:attrNameLst>
                                              <p:attrName>ppt_y</p:attrName>
                                            </p:attrNameLst>
                                          </p:cBhvr>
                                          <p:tavLst>
                                            <p:tav tm="0">
                                              <p:val>
                                                <p:fltVal val="0.5"/>
                                              </p:val>
                                            </p:tav>
                                            <p:tav tm="100000">
                                              <p:val>
                                                <p:strVal val="#ppt_y"/>
                                              </p:val>
                                            </p:tav>
                                          </p:tavLst>
                                        </p:anim>
                                      </p:childTnLst>
                                    </p:cTn>
                                  </p:par>
                                  <p:par>
                                    <p:cTn id="62" presetID="23" presetClass="entr" presetSubtype="528" fill="hold" nodeType="withEffect">
                                      <p:stCondLst>
                                        <p:cond delay="600"/>
                                      </p:stCondLst>
                                      <p:childTnLst>
                                        <p:set>
                                          <p:cBhvr>
                                            <p:cTn id="63" dur="1" fill="hold">
                                              <p:stCondLst>
                                                <p:cond delay="0"/>
                                              </p:stCondLst>
                                            </p:cTn>
                                            <p:tgtEl>
                                              <p:spTgt spid="49"/>
                                            </p:tgtEl>
                                            <p:attrNameLst>
                                              <p:attrName>style.visibility</p:attrName>
                                            </p:attrNameLst>
                                          </p:cBhvr>
                                          <p:to>
                                            <p:strVal val="visible"/>
                                          </p:to>
                                        </p:set>
                                        <p:anim calcmode="lin" valueType="num">
                                          <p:cBhvr>
                                            <p:cTn id="64" dur="500" fill="hold"/>
                                            <p:tgtEl>
                                              <p:spTgt spid="49"/>
                                            </p:tgtEl>
                                            <p:attrNameLst>
                                              <p:attrName>ppt_w</p:attrName>
                                            </p:attrNameLst>
                                          </p:cBhvr>
                                          <p:tavLst>
                                            <p:tav tm="0">
                                              <p:val>
                                                <p:fltVal val="0"/>
                                              </p:val>
                                            </p:tav>
                                            <p:tav tm="100000">
                                              <p:val>
                                                <p:strVal val="#ppt_w"/>
                                              </p:val>
                                            </p:tav>
                                          </p:tavLst>
                                        </p:anim>
                                        <p:anim calcmode="lin" valueType="num">
                                          <p:cBhvr>
                                            <p:cTn id="65" dur="500" fill="hold"/>
                                            <p:tgtEl>
                                              <p:spTgt spid="49"/>
                                            </p:tgtEl>
                                            <p:attrNameLst>
                                              <p:attrName>ppt_h</p:attrName>
                                            </p:attrNameLst>
                                          </p:cBhvr>
                                          <p:tavLst>
                                            <p:tav tm="0">
                                              <p:val>
                                                <p:fltVal val="0"/>
                                              </p:val>
                                            </p:tav>
                                            <p:tav tm="100000">
                                              <p:val>
                                                <p:strVal val="#ppt_h"/>
                                              </p:val>
                                            </p:tav>
                                          </p:tavLst>
                                        </p:anim>
                                        <p:anim calcmode="lin" valueType="num">
                                          <p:cBhvr>
                                            <p:cTn id="66" dur="500" fill="hold"/>
                                            <p:tgtEl>
                                              <p:spTgt spid="49"/>
                                            </p:tgtEl>
                                            <p:attrNameLst>
                                              <p:attrName>ppt_x</p:attrName>
                                            </p:attrNameLst>
                                          </p:cBhvr>
                                          <p:tavLst>
                                            <p:tav tm="0">
                                              <p:val>
                                                <p:fltVal val="0.5"/>
                                              </p:val>
                                            </p:tav>
                                            <p:tav tm="100000">
                                              <p:val>
                                                <p:strVal val="#ppt_x"/>
                                              </p:val>
                                            </p:tav>
                                          </p:tavLst>
                                        </p:anim>
                                        <p:anim calcmode="lin" valueType="num">
                                          <p:cBhvr>
                                            <p:cTn id="67" dur="500" fill="hold"/>
                                            <p:tgtEl>
                                              <p:spTgt spid="49"/>
                                            </p:tgtEl>
                                            <p:attrNameLst>
                                              <p:attrName>ppt_y</p:attrName>
                                            </p:attrNameLst>
                                          </p:cBhvr>
                                          <p:tavLst>
                                            <p:tav tm="0">
                                              <p:val>
                                                <p:fltVal val="0.5"/>
                                              </p:val>
                                            </p:tav>
                                            <p:tav tm="100000">
                                              <p:val>
                                                <p:strVal val="#ppt_y"/>
                                              </p:val>
                                            </p:tav>
                                          </p:tavLst>
                                        </p:anim>
                                      </p:childTnLst>
                                    </p:cTn>
                                  </p:par>
                                  <p:par>
                                    <p:cTn id="68" presetID="23" presetClass="entr" presetSubtype="528" fill="hold" nodeType="withEffect">
                                      <p:stCondLst>
                                        <p:cond delay="300"/>
                                      </p:stCondLst>
                                      <p:childTnLst>
                                        <p:set>
                                          <p:cBhvr>
                                            <p:cTn id="69" dur="1" fill="hold">
                                              <p:stCondLst>
                                                <p:cond delay="0"/>
                                              </p:stCondLst>
                                            </p:cTn>
                                            <p:tgtEl>
                                              <p:spTgt spid="52"/>
                                            </p:tgtEl>
                                            <p:attrNameLst>
                                              <p:attrName>style.visibility</p:attrName>
                                            </p:attrNameLst>
                                          </p:cBhvr>
                                          <p:to>
                                            <p:strVal val="visible"/>
                                          </p:to>
                                        </p:set>
                                        <p:anim calcmode="lin" valueType="num">
                                          <p:cBhvr>
                                            <p:cTn id="70" dur="500" fill="hold"/>
                                            <p:tgtEl>
                                              <p:spTgt spid="52"/>
                                            </p:tgtEl>
                                            <p:attrNameLst>
                                              <p:attrName>ppt_w</p:attrName>
                                            </p:attrNameLst>
                                          </p:cBhvr>
                                          <p:tavLst>
                                            <p:tav tm="0">
                                              <p:val>
                                                <p:fltVal val="0"/>
                                              </p:val>
                                            </p:tav>
                                            <p:tav tm="100000">
                                              <p:val>
                                                <p:strVal val="#ppt_w"/>
                                              </p:val>
                                            </p:tav>
                                          </p:tavLst>
                                        </p:anim>
                                        <p:anim calcmode="lin" valueType="num">
                                          <p:cBhvr>
                                            <p:cTn id="71" dur="500" fill="hold"/>
                                            <p:tgtEl>
                                              <p:spTgt spid="52"/>
                                            </p:tgtEl>
                                            <p:attrNameLst>
                                              <p:attrName>ppt_h</p:attrName>
                                            </p:attrNameLst>
                                          </p:cBhvr>
                                          <p:tavLst>
                                            <p:tav tm="0">
                                              <p:val>
                                                <p:fltVal val="0"/>
                                              </p:val>
                                            </p:tav>
                                            <p:tav tm="100000">
                                              <p:val>
                                                <p:strVal val="#ppt_h"/>
                                              </p:val>
                                            </p:tav>
                                          </p:tavLst>
                                        </p:anim>
                                        <p:anim calcmode="lin" valueType="num">
                                          <p:cBhvr>
                                            <p:cTn id="72" dur="500" fill="hold"/>
                                            <p:tgtEl>
                                              <p:spTgt spid="52"/>
                                            </p:tgtEl>
                                            <p:attrNameLst>
                                              <p:attrName>ppt_x</p:attrName>
                                            </p:attrNameLst>
                                          </p:cBhvr>
                                          <p:tavLst>
                                            <p:tav tm="0">
                                              <p:val>
                                                <p:fltVal val="0.5"/>
                                              </p:val>
                                            </p:tav>
                                            <p:tav tm="100000">
                                              <p:val>
                                                <p:strVal val="#ppt_x"/>
                                              </p:val>
                                            </p:tav>
                                          </p:tavLst>
                                        </p:anim>
                                        <p:anim calcmode="lin" valueType="num">
                                          <p:cBhvr>
                                            <p:cTn id="73" dur="500" fill="hold"/>
                                            <p:tgtEl>
                                              <p:spTgt spid="52"/>
                                            </p:tgtEl>
                                            <p:attrNameLst>
                                              <p:attrName>ppt_y</p:attrName>
                                            </p:attrNameLst>
                                          </p:cBhvr>
                                          <p:tavLst>
                                            <p:tav tm="0">
                                              <p:val>
                                                <p:fltVal val="0.5"/>
                                              </p:val>
                                            </p:tav>
                                            <p:tav tm="100000">
                                              <p:val>
                                                <p:strVal val="#ppt_y"/>
                                              </p:val>
                                            </p:tav>
                                          </p:tavLst>
                                        </p:anim>
                                      </p:childTnLst>
                                    </p:cTn>
                                  </p:par>
                                  <p:par>
                                    <p:cTn id="74" presetID="23" presetClass="entr" presetSubtype="528" fill="hold" nodeType="withEffect">
                                      <p:stCondLst>
                                        <p:cond delay="300"/>
                                      </p:stCondLst>
                                      <p:childTnLst>
                                        <p:set>
                                          <p:cBhvr>
                                            <p:cTn id="75" dur="1" fill="hold">
                                              <p:stCondLst>
                                                <p:cond delay="0"/>
                                              </p:stCondLst>
                                            </p:cTn>
                                            <p:tgtEl>
                                              <p:spTgt spid="55"/>
                                            </p:tgtEl>
                                            <p:attrNameLst>
                                              <p:attrName>style.visibility</p:attrName>
                                            </p:attrNameLst>
                                          </p:cBhvr>
                                          <p:to>
                                            <p:strVal val="visible"/>
                                          </p:to>
                                        </p:set>
                                        <p:anim calcmode="lin" valueType="num">
                                          <p:cBhvr>
                                            <p:cTn id="76" dur="500" fill="hold"/>
                                            <p:tgtEl>
                                              <p:spTgt spid="55"/>
                                            </p:tgtEl>
                                            <p:attrNameLst>
                                              <p:attrName>ppt_w</p:attrName>
                                            </p:attrNameLst>
                                          </p:cBhvr>
                                          <p:tavLst>
                                            <p:tav tm="0">
                                              <p:val>
                                                <p:fltVal val="0"/>
                                              </p:val>
                                            </p:tav>
                                            <p:tav tm="100000">
                                              <p:val>
                                                <p:strVal val="#ppt_w"/>
                                              </p:val>
                                            </p:tav>
                                          </p:tavLst>
                                        </p:anim>
                                        <p:anim calcmode="lin" valueType="num">
                                          <p:cBhvr>
                                            <p:cTn id="77" dur="500" fill="hold"/>
                                            <p:tgtEl>
                                              <p:spTgt spid="55"/>
                                            </p:tgtEl>
                                            <p:attrNameLst>
                                              <p:attrName>ppt_h</p:attrName>
                                            </p:attrNameLst>
                                          </p:cBhvr>
                                          <p:tavLst>
                                            <p:tav tm="0">
                                              <p:val>
                                                <p:fltVal val="0"/>
                                              </p:val>
                                            </p:tav>
                                            <p:tav tm="100000">
                                              <p:val>
                                                <p:strVal val="#ppt_h"/>
                                              </p:val>
                                            </p:tav>
                                          </p:tavLst>
                                        </p:anim>
                                        <p:anim calcmode="lin" valueType="num">
                                          <p:cBhvr>
                                            <p:cTn id="78" dur="500" fill="hold"/>
                                            <p:tgtEl>
                                              <p:spTgt spid="55"/>
                                            </p:tgtEl>
                                            <p:attrNameLst>
                                              <p:attrName>ppt_x</p:attrName>
                                            </p:attrNameLst>
                                          </p:cBhvr>
                                          <p:tavLst>
                                            <p:tav tm="0">
                                              <p:val>
                                                <p:fltVal val="0.5"/>
                                              </p:val>
                                            </p:tav>
                                            <p:tav tm="100000">
                                              <p:val>
                                                <p:strVal val="#ppt_x"/>
                                              </p:val>
                                            </p:tav>
                                          </p:tavLst>
                                        </p:anim>
                                        <p:anim calcmode="lin" valueType="num">
                                          <p:cBhvr>
                                            <p:cTn id="79" dur="500" fill="hold"/>
                                            <p:tgtEl>
                                              <p:spTgt spid="55"/>
                                            </p:tgtEl>
                                            <p:attrNameLst>
                                              <p:attrName>ppt_y</p:attrName>
                                            </p:attrNameLst>
                                          </p:cBhvr>
                                          <p:tavLst>
                                            <p:tav tm="0">
                                              <p:val>
                                                <p:fltVal val="0.5"/>
                                              </p:val>
                                            </p:tav>
                                            <p:tav tm="100000">
                                              <p:val>
                                                <p:strVal val="#ppt_y"/>
                                              </p:val>
                                            </p:tav>
                                          </p:tavLst>
                                        </p:anim>
                                      </p:childTnLst>
                                    </p:cTn>
                                  </p:par>
                                  <p:par>
                                    <p:cTn id="80" presetID="23" presetClass="entr" presetSubtype="528" fill="hold" nodeType="withEffect">
                                      <p:stCondLst>
                                        <p:cond delay="600"/>
                                      </p:stCondLst>
                                      <p:childTnLst>
                                        <p:set>
                                          <p:cBhvr>
                                            <p:cTn id="81" dur="1" fill="hold">
                                              <p:stCondLst>
                                                <p:cond delay="0"/>
                                              </p:stCondLst>
                                            </p:cTn>
                                            <p:tgtEl>
                                              <p:spTgt spid="58"/>
                                            </p:tgtEl>
                                            <p:attrNameLst>
                                              <p:attrName>style.visibility</p:attrName>
                                            </p:attrNameLst>
                                          </p:cBhvr>
                                          <p:to>
                                            <p:strVal val="visible"/>
                                          </p:to>
                                        </p:set>
                                        <p:anim calcmode="lin" valueType="num">
                                          <p:cBhvr>
                                            <p:cTn id="82" dur="500" fill="hold"/>
                                            <p:tgtEl>
                                              <p:spTgt spid="58"/>
                                            </p:tgtEl>
                                            <p:attrNameLst>
                                              <p:attrName>ppt_w</p:attrName>
                                            </p:attrNameLst>
                                          </p:cBhvr>
                                          <p:tavLst>
                                            <p:tav tm="0">
                                              <p:val>
                                                <p:fltVal val="0"/>
                                              </p:val>
                                            </p:tav>
                                            <p:tav tm="100000">
                                              <p:val>
                                                <p:strVal val="#ppt_w"/>
                                              </p:val>
                                            </p:tav>
                                          </p:tavLst>
                                        </p:anim>
                                        <p:anim calcmode="lin" valueType="num">
                                          <p:cBhvr>
                                            <p:cTn id="83" dur="500" fill="hold"/>
                                            <p:tgtEl>
                                              <p:spTgt spid="58"/>
                                            </p:tgtEl>
                                            <p:attrNameLst>
                                              <p:attrName>ppt_h</p:attrName>
                                            </p:attrNameLst>
                                          </p:cBhvr>
                                          <p:tavLst>
                                            <p:tav tm="0">
                                              <p:val>
                                                <p:fltVal val="0"/>
                                              </p:val>
                                            </p:tav>
                                            <p:tav tm="100000">
                                              <p:val>
                                                <p:strVal val="#ppt_h"/>
                                              </p:val>
                                            </p:tav>
                                          </p:tavLst>
                                        </p:anim>
                                        <p:anim calcmode="lin" valueType="num">
                                          <p:cBhvr>
                                            <p:cTn id="84" dur="500" fill="hold"/>
                                            <p:tgtEl>
                                              <p:spTgt spid="58"/>
                                            </p:tgtEl>
                                            <p:attrNameLst>
                                              <p:attrName>ppt_x</p:attrName>
                                            </p:attrNameLst>
                                          </p:cBhvr>
                                          <p:tavLst>
                                            <p:tav tm="0">
                                              <p:val>
                                                <p:fltVal val="0.5"/>
                                              </p:val>
                                            </p:tav>
                                            <p:tav tm="100000">
                                              <p:val>
                                                <p:strVal val="#ppt_x"/>
                                              </p:val>
                                            </p:tav>
                                          </p:tavLst>
                                        </p:anim>
                                        <p:anim calcmode="lin" valueType="num">
                                          <p:cBhvr>
                                            <p:cTn id="85" dur="500" fill="hold"/>
                                            <p:tgtEl>
                                              <p:spTgt spid="58"/>
                                            </p:tgtEl>
                                            <p:attrNameLst>
                                              <p:attrName>ppt_y</p:attrName>
                                            </p:attrNameLst>
                                          </p:cBhvr>
                                          <p:tavLst>
                                            <p:tav tm="0">
                                              <p:val>
                                                <p:fltVal val="0.5"/>
                                              </p:val>
                                            </p:tav>
                                            <p:tav tm="100000">
                                              <p:val>
                                                <p:strVal val="#ppt_y"/>
                                              </p:val>
                                            </p:tav>
                                          </p:tavLst>
                                        </p:anim>
                                      </p:childTnLst>
                                    </p:cTn>
                                  </p:par>
                                  <p:par>
                                    <p:cTn id="86" presetID="23" presetClass="entr" presetSubtype="528" fill="hold" nodeType="withEffect">
                                      <p:stCondLst>
                                        <p:cond delay="600"/>
                                      </p:stCondLst>
                                      <p:childTnLst>
                                        <p:set>
                                          <p:cBhvr>
                                            <p:cTn id="87" dur="1" fill="hold">
                                              <p:stCondLst>
                                                <p:cond delay="0"/>
                                              </p:stCondLst>
                                            </p:cTn>
                                            <p:tgtEl>
                                              <p:spTgt spid="61"/>
                                            </p:tgtEl>
                                            <p:attrNameLst>
                                              <p:attrName>style.visibility</p:attrName>
                                            </p:attrNameLst>
                                          </p:cBhvr>
                                          <p:to>
                                            <p:strVal val="visible"/>
                                          </p:to>
                                        </p:set>
                                        <p:anim calcmode="lin" valueType="num">
                                          <p:cBhvr>
                                            <p:cTn id="88" dur="500" fill="hold"/>
                                            <p:tgtEl>
                                              <p:spTgt spid="61"/>
                                            </p:tgtEl>
                                            <p:attrNameLst>
                                              <p:attrName>ppt_w</p:attrName>
                                            </p:attrNameLst>
                                          </p:cBhvr>
                                          <p:tavLst>
                                            <p:tav tm="0">
                                              <p:val>
                                                <p:fltVal val="0"/>
                                              </p:val>
                                            </p:tav>
                                            <p:tav tm="100000">
                                              <p:val>
                                                <p:strVal val="#ppt_w"/>
                                              </p:val>
                                            </p:tav>
                                          </p:tavLst>
                                        </p:anim>
                                        <p:anim calcmode="lin" valueType="num">
                                          <p:cBhvr>
                                            <p:cTn id="89" dur="500" fill="hold"/>
                                            <p:tgtEl>
                                              <p:spTgt spid="61"/>
                                            </p:tgtEl>
                                            <p:attrNameLst>
                                              <p:attrName>ppt_h</p:attrName>
                                            </p:attrNameLst>
                                          </p:cBhvr>
                                          <p:tavLst>
                                            <p:tav tm="0">
                                              <p:val>
                                                <p:fltVal val="0"/>
                                              </p:val>
                                            </p:tav>
                                            <p:tav tm="100000">
                                              <p:val>
                                                <p:strVal val="#ppt_h"/>
                                              </p:val>
                                            </p:tav>
                                          </p:tavLst>
                                        </p:anim>
                                        <p:anim calcmode="lin" valueType="num">
                                          <p:cBhvr>
                                            <p:cTn id="90" dur="500" fill="hold"/>
                                            <p:tgtEl>
                                              <p:spTgt spid="61"/>
                                            </p:tgtEl>
                                            <p:attrNameLst>
                                              <p:attrName>ppt_x</p:attrName>
                                            </p:attrNameLst>
                                          </p:cBhvr>
                                          <p:tavLst>
                                            <p:tav tm="0">
                                              <p:val>
                                                <p:fltVal val="0.5"/>
                                              </p:val>
                                            </p:tav>
                                            <p:tav tm="100000">
                                              <p:val>
                                                <p:strVal val="#ppt_x"/>
                                              </p:val>
                                            </p:tav>
                                          </p:tavLst>
                                        </p:anim>
                                        <p:anim calcmode="lin" valueType="num">
                                          <p:cBhvr>
                                            <p:cTn id="91" dur="500" fill="hold"/>
                                            <p:tgtEl>
                                              <p:spTgt spid="61"/>
                                            </p:tgtEl>
                                            <p:attrNameLst>
                                              <p:attrName>ppt_y</p:attrName>
                                            </p:attrNameLst>
                                          </p:cBhvr>
                                          <p:tavLst>
                                            <p:tav tm="0">
                                              <p:val>
                                                <p:fltVal val="0.5"/>
                                              </p:val>
                                            </p:tav>
                                            <p:tav tm="100000">
                                              <p:val>
                                                <p:strVal val="#ppt_y"/>
                                              </p:val>
                                            </p:tav>
                                          </p:tavLst>
                                        </p:anim>
                                      </p:childTnLst>
                                    </p:cTn>
                                  </p:par>
                                  <p:par>
                                    <p:cTn id="92" presetID="23" presetClass="entr" presetSubtype="528" fill="hold" nodeType="withEffect">
                                      <p:stCondLst>
                                        <p:cond delay="300"/>
                                      </p:stCondLst>
                                      <p:childTnLst>
                                        <p:set>
                                          <p:cBhvr>
                                            <p:cTn id="93" dur="1" fill="hold">
                                              <p:stCondLst>
                                                <p:cond delay="0"/>
                                              </p:stCondLst>
                                            </p:cTn>
                                            <p:tgtEl>
                                              <p:spTgt spid="64"/>
                                            </p:tgtEl>
                                            <p:attrNameLst>
                                              <p:attrName>style.visibility</p:attrName>
                                            </p:attrNameLst>
                                          </p:cBhvr>
                                          <p:to>
                                            <p:strVal val="visible"/>
                                          </p:to>
                                        </p:set>
                                        <p:anim calcmode="lin" valueType="num">
                                          <p:cBhvr>
                                            <p:cTn id="94" dur="500" fill="hold"/>
                                            <p:tgtEl>
                                              <p:spTgt spid="64"/>
                                            </p:tgtEl>
                                            <p:attrNameLst>
                                              <p:attrName>ppt_w</p:attrName>
                                            </p:attrNameLst>
                                          </p:cBhvr>
                                          <p:tavLst>
                                            <p:tav tm="0">
                                              <p:val>
                                                <p:fltVal val="0"/>
                                              </p:val>
                                            </p:tav>
                                            <p:tav tm="100000">
                                              <p:val>
                                                <p:strVal val="#ppt_w"/>
                                              </p:val>
                                            </p:tav>
                                          </p:tavLst>
                                        </p:anim>
                                        <p:anim calcmode="lin" valueType="num">
                                          <p:cBhvr>
                                            <p:cTn id="95" dur="500" fill="hold"/>
                                            <p:tgtEl>
                                              <p:spTgt spid="64"/>
                                            </p:tgtEl>
                                            <p:attrNameLst>
                                              <p:attrName>ppt_h</p:attrName>
                                            </p:attrNameLst>
                                          </p:cBhvr>
                                          <p:tavLst>
                                            <p:tav tm="0">
                                              <p:val>
                                                <p:fltVal val="0"/>
                                              </p:val>
                                            </p:tav>
                                            <p:tav tm="100000">
                                              <p:val>
                                                <p:strVal val="#ppt_h"/>
                                              </p:val>
                                            </p:tav>
                                          </p:tavLst>
                                        </p:anim>
                                        <p:anim calcmode="lin" valueType="num">
                                          <p:cBhvr>
                                            <p:cTn id="96" dur="500" fill="hold"/>
                                            <p:tgtEl>
                                              <p:spTgt spid="64"/>
                                            </p:tgtEl>
                                            <p:attrNameLst>
                                              <p:attrName>ppt_x</p:attrName>
                                            </p:attrNameLst>
                                          </p:cBhvr>
                                          <p:tavLst>
                                            <p:tav tm="0">
                                              <p:val>
                                                <p:fltVal val="0.5"/>
                                              </p:val>
                                            </p:tav>
                                            <p:tav tm="100000">
                                              <p:val>
                                                <p:strVal val="#ppt_x"/>
                                              </p:val>
                                            </p:tav>
                                          </p:tavLst>
                                        </p:anim>
                                        <p:anim calcmode="lin" valueType="num">
                                          <p:cBhvr>
                                            <p:cTn id="97" dur="500" fill="hold"/>
                                            <p:tgtEl>
                                              <p:spTgt spid="64"/>
                                            </p:tgtEl>
                                            <p:attrNameLst>
                                              <p:attrName>ppt_y</p:attrName>
                                            </p:attrNameLst>
                                          </p:cBhvr>
                                          <p:tavLst>
                                            <p:tav tm="0">
                                              <p:val>
                                                <p:fltVal val="0.5"/>
                                              </p:val>
                                            </p:tav>
                                            <p:tav tm="100000">
                                              <p:val>
                                                <p:strVal val="#ppt_y"/>
                                              </p:val>
                                            </p:tav>
                                          </p:tavLst>
                                        </p:anim>
                                      </p:childTnLst>
                                    </p:cTn>
                                  </p:par>
                                  <p:par>
                                    <p:cTn id="98" presetID="23" presetClass="entr" presetSubtype="528" fill="hold" nodeType="withEffect">
                                      <p:stCondLst>
                                        <p:cond delay="600"/>
                                      </p:stCondLst>
                                      <p:childTnLst>
                                        <p:set>
                                          <p:cBhvr>
                                            <p:cTn id="99" dur="1" fill="hold">
                                              <p:stCondLst>
                                                <p:cond delay="0"/>
                                              </p:stCondLst>
                                            </p:cTn>
                                            <p:tgtEl>
                                              <p:spTgt spid="67"/>
                                            </p:tgtEl>
                                            <p:attrNameLst>
                                              <p:attrName>style.visibility</p:attrName>
                                            </p:attrNameLst>
                                          </p:cBhvr>
                                          <p:to>
                                            <p:strVal val="visible"/>
                                          </p:to>
                                        </p:set>
                                        <p:anim calcmode="lin" valueType="num">
                                          <p:cBhvr>
                                            <p:cTn id="100" dur="500" fill="hold"/>
                                            <p:tgtEl>
                                              <p:spTgt spid="67"/>
                                            </p:tgtEl>
                                            <p:attrNameLst>
                                              <p:attrName>ppt_w</p:attrName>
                                            </p:attrNameLst>
                                          </p:cBhvr>
                                          <p:tavLst>
                                            <p:tav tm="0">
                                              <p:val>
                                                <p:fltVal val="0"/>
                                              </p:val>
                                            </p:tav>
                                            <p:tav tm="100000">
                                              <p:val>
                                                <p:strVal val="#ppt_w"/>
                                              </p:val>
                                            </p:tav>
                                          </p:tavLst>
                                        </p:anim>
                                        <p:anim calcmode="lin" valueType="num">
                                          <p:cBhvr>
                                            <p:cTn id="101" dur="500" fill="hold"/>
                                            <p:tgtEl>
                                              <p:spTgt spid="67"/>
                                            </p:tgtEl>
                                            <p:attrNameLst>
                                              <p:attrName>ppt_h</p:attrName>
                                            </p:attrNameLst>
                                          </p:cBhvr>
                                          <p:tavLst>
                                            <p:tav tm="0">
                                              <p:val>
                                                <p:fltVal val="0"/>
                                              </p:val>
                                            </p:tav>
                                            <p:tav tm="100000">
                                              <p:val>
                                                <p:strVal val="#ppt_h"/>
                                              </p:val>
                                            </p:tav>
                                          </p:tavLst>
                                        </p:anim>
                                        <p:anim calcmode="lin" valueType="num">
                                          <p:cBhvr>
                                            <p:cTn id="102" dur="500" fill="hold"/>
                                            <p:tgtEl>
                                              <p:spTgt spid="67"/>
                                            </p:tgtEl>
                                            <p:attrNameLst>
                                              <p:attrName>ppt_x</p:attrName>
                                            </p:attrNameLst>
                                          </p:cBhvr>
                                          <p:tavLst>
                                            <p:tav tm="0">
                                              <p:val>
                                                <p:fltVal val="0.5"/>
                                              </p:val>
                                            </p:tav>
                                            <p:tav tm="100000">
                                              <p:val>
                                                <p:strVal val="#ppt_x"/>
                                              </p:val>
                                            </p:tav>
                                          </p:tavLst>
                                        </p:anim>
                                        <p:anim calcmode="lin" valueType="num">
                                          <p:cBhvr>
                                            <p:cTn id="103" dur="500" fill="hold"/>
                                            <p:tgtEl>
                                              <p:spTgt spid="67"/>
                                            </p:tgtEl>
                                            <p:attrNameLst>
                                              <p:attrName>ppt_y</p:attrName>
                                            </p:attrNameLst>
                                          </p:cBhvr>
                                          <p:tavLst>
                                            <p:tav tm="0">
                                              <p:val>
                                                <p:fltVal val="0.5"/>
                                              </p:val>
                                            </p:tav>
                                            <p:tav tm="100000">
                                              <p:val>
                                                <p:strVal val="#ppt_y"/>
                                              </p:val>
                                            </p:tav>
                                          </p:tavLst>
                                        </p:anim>
                                      </p:childTnLst>
                                    </p:cTn>
                                  </p:par>
                                  <p:par>
                                    <p:cTn id="104" presetID="23" presetClass="entr" presetSubtype="528" fill="hold" nodeType="withEffect">
                                      <p:stCondLst>
                                        <p:cond delay="600"/>
                                      </p:stCondLst>
                                      <p:childTnLst>
                                        <p:set>
                                          <p:cBhvr>
                                            <p:cTn id="105" dur="1" fill="hold">
                                              <p:stCondLst>
                                                <p:cond delay="0"/>
                                              </p:stCondLst>
                                            </p:cTn>
                                            <p:tgtEl>
                                              <p:spTgt spid="70"/>
                                            </p:tgtEl>
                                            <p:attrNameLst>
                                              <p:attrName>style.visibility</p:attrName>
                                            </p:attrNameLst>
                                          </p:cBhvr>
                                          <p:to>
                                            <p:strVal val="visible"/>
                                          </p:to>
                                        </p:set>
                                        <p:anim calcmode="lin" valueType="num">
                                          <p:cBhvr>
                                            <p:cTn id="106" dur="500" fill="hold"/>
                                            <p:tgtEl>
                                              <p:spTgt spid="70"/>
                                            </p:tgtEl>
                                            <p:attrNameLst>
                                              <p:attrName>ppt_w</p:attrName>
                                            </p:attrNameLst>
                                          </p:cBhvr>
                                          <p:tavLst>
                                            <p:tav tm="0">
                                              <p:val>
                                                <p:fltVal val="0"/>
                                              </p:val>
                                            </p:tav>
                                            <p:tav tm="100000">
                                              <p:val>
                                                <p:strVal val="#ppt_w"/>
                                              </p:val>
                                            </p:tav>
                                          </p:tavLst>
                                        </p:anim>
                                        <p:anim calcmode="lin" valueType="num">
                                          <p:cBhvr>
                                            <p:cTn id="107" dur="500" fill="hold"/>
                                            <p:tgtEl>
                                              <p:spTgt spid="70"/>
                                            </p:tgtEl>
                                            <p:attrNameLst>
                                              <p:attrName>ppt_h</p:attrName>
                                            </p:attrNameLst>
                                          </p:cBhvr>
                                          <p:tavLst>
                                            <p:tav tm="0">
                                              <p:val>
                                                <p:fltVal val="0"/>
                                              </p:val>
                                            </p:tav>
                                            <p:tav tm="100000">
                                              <p:val>
                                                <p:strVal val="#ppt_h"/>
                                              </p:val>
                                            </p:tav>
                                          </p:tavLst>
                                        </p:anim>
                                        <p:anim calcmode="lin" valueType="num">
                                          <p:cBhvr>
                                            <p:cTn id="108" dur="500" fill="hold"/>
                                            <p:tgtEl>
                                              <p:spTgt spid="70"/>
                                            </p:tgtEl>
                                            <p:attrNameLst>
                                              <p:attrName>ppt_x</p:attrName>
                                            </p:attrNameLst>
                                          </p:cBhvr>
                                          <p:tavLst>
                                            <p:tav tm="0">
                                              <p:val>
                                                <p:fltVal val="0.5"/>
                                              </p:val>
                                            </p:tav>
                                            <p:tav tm="100000">
                                              <p:val>
                                                <p:strVal val="#ppt_x"/>
                                              </p:val>
                                            </p:tav>
                                          </p:tavLst>
                                        </p:anim>
                                        <p:anim calcmode="lin" valueType="num">
                                          <p:cBhvr>
                                            <p:cTn id="109" dur="500" fill="hold"/>
                                            <p:tgtEl>
                                              <p:spTgt spid="70"/>
                                            </p:tgtEl>
                                            <p:attrNameLst>
                                              <p:attrName>ppt_y</p:attrName>
                                            </p:attrNameLst>
                                          </p:cBhvr>
                                          <p:tavLst>
                                            <p:tav tm="0">
                                              <p:val>
                                                <p:fltVal val="0.5"/>
                                              </p:val>
                                            </p:tav>
                                            <p:tav tm="100000">
                                              <p:val>
                                                <p:strVal val="#ppt_y"/>
                                              </p:val>
                                            </p:tav>
                                          </p:tavLst>
                                        </p:anim>
                                      </p:childTnLst>
                                    </p:cTn>
                                  </p:par>
                                  <p:par>
                                    <p:cTn id="110" presetID="26" presetClass="emph" presetSubtype="0" repeatCount="3000" fill="hold" nodeType="withEffect">
                                      <p:stCondLst>
                                        <p:cond delay="600"/>
                                      </p:stCondLst>
                                      <p:childTnLst>
                                        <p:animEffect transition="out" filter="fade">
                                          <p:cBhvr>
                                            <p:cTn id="111" dur="500" tmFilter="0, 0; .2, .5; .8, .5; 1, 0"/>
                                            <p:tgtEl>
                                              <p:spTgt spid="34"/>
                                            </p:tgtEl>
                                          </p:cBhvr>
                                        </p:animEffect>
                                        <p:animScale>
                                          <p:cBhvr>
                                            <p:cTn id="112" dur="250" autoRev="1" fill="hold"/>
                                            <p:tgtEl>
                                              <p:spTgt spid="34"/>
                                            </p:tgtEl>
                                          </p:cBhvr>
                                          <p:by x="105000" y="105000"/>
                                        </p:animScale>
                                      </p:childTnLst>
                                    </p:cTn>
                                  </p:par>
                                  <p:par>
                                    <p:cTn id="113" presetID="26" presetClass="emph" presetSubtype="0" repeatCount="3000" fill="hold" nodeType="withEffect">
                                      <p:stCondLst>
                                        <p:cond delay="710"/>
                                      </p:stCondLst>
                                      <p:childTnLst>
                                        <p:animEffect transition="out" filter="fade">
                                          <p:cBhvr>
                                            <p:cTn id="114" dur="500" tmFilter="0, 0; .2, .5; .8, .5; 1, 0"/>
                                            <p:tgtEl>
                                              <p:spTgt spid="55"/>
                                            </p:tgtEl>
                                          </p:cBhvr>
                                        </p:animEffect>
                                        <p:animScale>
                                          <p:cBhvr>
                                            <p:cTn id="115" dur="250" autoRev="1" fill="hold"/>
                                            <p:tgtEl>
                                              <p:spTgt spid="55"/>
                                            </p:tgtEl>
                                          </p:cBhvr>
                                          <p:by x="105000" y="105000"/>
                                        </p:animScale>
                                      </p:childTnLst>
                                    </p:cTn>
                                  </p:par>
                                  <p:par>
                                    <p:cTn id="116" presetID="26" presetClass="emph" presetSubtype="0" repeatCount="3000" fill="hold" nodeType="withEffect">
                                      <p:stCondLst>
                                        <p:cond delay="410"/>
                                      </p:stCondLst>
                                      <p:childTnLst>
                                        <p:animEffect transition="out" filter="fade">
                                          <p:cBhvr>
                                            <p:cTn id="117" dur="500" tmFilter="0, 0; .2, .5; .8, .5; 1, 0"/>
                                            <p:tgtEl>
                                              <p:spTgt spid="61"/>
                                            </p:tgtEl>
                                          </p:cBhvr>
                                        </p:animEffect>
                                        <p:animScale>
                                          <p:cBhvr>
                                            <p:cTn id="118" dur="250" autoRev="1" fill="hold"/>
                                            <p:tgtEl>
                                              <p:spTgt spid="61"/>
                                            </p:tgtEl>
                                          </p:cBhvr>
                                          <p:by x="105000" y="105000"/>
                                        </p:animScale>
                                      </p:childTnLst>
                                    </p:cTn>
                                  </p:par>
                                  <p:par>
                                    <p:cTn id="119" presetID="26" presetClass="emph" presetSubtype="0" repeatCount="3000" fill="hold" nodeType="withEffect">
                                      <p:stCondLst>
                                        <p:cond delay="810"/>
                                      </p:stCondLst>
                                      <p:childTnLst>
                                        <p:animEffect transition="out" filter="fade">
                                          <p:cBhvr>
                                            <p:cTn id="120" dur="500" tmFilter="0, 0; .2, .5; .8, .5; 1, 0"/>
                                            <p:tgtEl>
                                              <p:spTgt spid="64"/>
                                            </p:tgtEl>
                                          </p:cBhvr>
                                        </p:animEffect>
                                        <p:animScale>
                                          <p:cBhvr>
                                            <p:cTn id="121" dur="250" autoRev="1" fill="hold"/>
                                            <p:tgtEl>
                                              <p:spTgt spid="64"/>
                                            </p:tgtEl>
                                          </p:cBhvr>
                                          <p:by x="105000" y="105000"/>
                                        </p:animScale>
                                      </p:childTnLst>
                                    </p:cTn>
                                  </p:par>
                                </p:childTnLst>
                              </p:cTn>
                            </p:par>
                            <p:par>
                              <p:cTn id="122" fill="hold">
                                <p:stCondLst>
                                  <p:cond delay="3000"/>
                                </p:stCondLst>
                                <p:childTnLst>
                                  <p:par>
                                    <p:cTn id="123" presetID="10" presetClass="entr" presetSubtype="0" fill="hold" grpId="0" nodeType="afterEffect">
                                      <p:stCondLst>
                                        <p:cond delay="0"/>
                                      </p:stCondLst>
                                      <p:childTnLst>
                                        <p:set>
                                          <p:cBhvr>
                                            <p:cTn id="124" dur="1" fill="hold">
                                              <p:stCondLst>
                                                <p:cond delay="0"/>
                                              </p:stCondLst>
                                            </p:cTn>
                                            <p:tgtEl>
                                              <p:spTgt spid="75"/>
                                            </p:tgtEl>
                                            <p:attrNameLst>
                                              <p:attrName>style.visibility</p:attrName>
                                            </p:attrNameLst>
                                          </p:cBhvr>
                                          <p:to>
                                            <p:strVal val="visible"/>
                                          </p:to>
                                        </p:set>
                                        <p:animEffect transition="in" filter="fade">
                                          <p:cBhvr>
                                            <p:cTn id="125"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12" grpId="0"/>
          <p:bldP spid="14" grpId="0"/>
          <p:bldP spid="75"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716" y="692022"/>
            <a:ext cx="12189743" cy="45711"/>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sp>
        <p:nvSpPr>
          <p:cNvPr id="8" name="文本框 2"/>
          <p:cNvSpPr txBox="1">
            <a:spLocks noChangeArrowheads="1"/>
          </p:cNvSpPr>
          <p:nvPr/>
        </p:nvSpPr>
        <p:spPr bwMode="auto">
          <a:xfrm>
            <a:off x="294920" y="924388"/>
            <a:ext cx="276892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楷体_GB2312"/>
                <a:cs typeface="楷体_GB2312"/>
              </a:defRPr>
            </a:lvl1pPr>
            <a:lvl2pPr marL="742950" indent="-285750">
              <a:defRPr>
                <a:solidFill>
                  <a:schemeClr val="tx1"/>
                </a:solidFill>
                <a:latin typeface="Arial" panose="020B0604020202020204" pitchFamily="34" charset="0"/>
                <a:ea typeface="楷体_GB2312"/>
                <a:cs typeface="楷体_GB2312"/>
              </a:defRPr>
            </a:lvl2pPr>
            <a:lvl3pPr marL="1143000" indent="-228600">
              <a:defRPr>
                <a:solidFill>
                  <a:schemeClr val="tx1"/>
                </a:solidFill>
                <a:latin typeface="Arial" panose="020B0604020202020204" pitchFamily="34" charset="0"/>
                <a:ea typeface="楷体_GB2312"/>
                <a:cs typeface="楷体_GB2312"/>
              </a:defRPr>
            </a:lvl3pPr>
            <a:lvl4pPr marL="1600200" indent="-228600">
              <a:defRPr>
                <a:solidFill>
                  <a:schemeClr val="tx1"/>
                </a:solidFill>
                <a:latin typeface="Arial" panose="020B0604020202020204" pitchFamily="34" charset="0"/>
                <a:ea typeface="楷体_GB2312"/>
                <a:cs typeface="楷体_GB2312"/>
              </a:defRPr>
            </a:lvl4pPr>
            <a:lvl5pPr marL="2057400" indent="-228600">
              <a:defRPr>
                <a:solidFill>
                  <a:schemeClr val="tx1"/>
                </a:solidFill>
                <a:latin typeface="Arial" panose="020B0604020202020204" pitchFamily="34" charset="0"/>
                <a:ea typeface="楷体_GB2312"/>
                <a:cs typeface="楷体_GB231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9pPr>
          </a:lstStyle>
          <a:p>
            <a:pPr eaLnBrk="1" hangingPunct="1"/>
            <a:r>
              <a:rPr lang="zh-CN" altLang="en-US" sz="2000" b="1" dirty="0">
                <a:solidFill>
                  <a:schemeClr val="bg2">
                    <a:lumMod val="75000"/>
                  </a:schemeClr>
                </a:solidFill>
                <a:latin typeface="微软雅黑" panose="020B0503020204020204" charset="-122"/>
                <a:ea typeface="微软雅黑" panose="020B0503020204020204" charset="-122"/>
              </a:rPr>
              <a:t>公司场景</a:t>
            </a:r>
            <a:endParaRPr lang="zh-CN" altLang="en-US" sz="2000" b="1" dirty="0">
              <a:solidFill>
                <a:schemeClr val="bg2">
                  <a:lumMod val="75000"/>
                </a:schemeClr>
              </a:solidFill>
              <a:latin typeface="微软雅黑" panose="020B0503020204020204" charset="-122"/>
              <a:ea typeface="微软雅黑" panose="020B0503020204020204" charset="-122"/>
            </a:endParaRPr>
          </a:p>
        </p:txBody>
      </p:sp>
      <p:pic>
        <p:nvPicPr>
          <p:cNvPr id="5" name="图片 4"/>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39849" y="1783708"/>
            <a:ext cx="5990332" cy="3805050"/>
          </a:xfrm>
          <a:prstGeom prst="rect">
            <a:avLst/>
          </a:prstGeom>
        </p:spPr>
      </p:pic>
      <p:sp>
        <p:nvSpPr>
          <p:cNvPr id="12" name="文本框 2"/>
          <p:cNvSpPr txBox="1">
            <a:spLocks noChangeArrowheads="1"/>
          </p:cNvSpPr>
          <p:nvPr/>
        </p:nvSpPr>
        <p:spPr bwMode="auto">
          <a:xfrm>
            <a:off x="1669526" y="5848024"/>
            <a:ext cx="276892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楷体_GB2312"/>
                <a:cs typeface="楷体_GB2312"/>
              </a:defRPr>
            </a:lvl1pPr>
            <a:lvl2pPr marL="742950" indent="-285750">
              <a:defRPr>
                <a:solidFill>
                  <a:schemeClr val="tx1"/>
                </a:solidFill>
                <a:latin typeface="Arial" panose="020B0604020202020204" pitchFamily="34" charset="0"/>
                <a:ea typeface="楷体_GB2312"/>
                <a:cs typeface="楷体_GB2312"/>
              </a:defRPr>
            </a:lvl2pPr>
            <a:lvl3pPr marL="1143000" indent="-228600">
              <a:defRPr>
                <a:solidFill>
                  <a:schemeClr val="tx1"/>
                </a:solidFill>
                <a:latin typeface="Arial" panose="020B0604020202020204" pitchFamily="34" charset="0"/>
                <a:ea typeface="楷体_GB2312"/>
                <a:cs typeface="楷体_GB2312"/>
              </a:defRPr>
            </a:lvl3pPr>
            <a:lvl4pPr marL="1600200" indent="-228600">
              <a:defRPr>
                <a:solidFill>
                  <a:schemeClr val="tx1"/>
                </a:solidFill>
                <a:latin typeface="Arial" panose="020B0604020202020204" pitchFamily="34" charset="0"/>
                <a:ea typeface="楷体_GB2312"/>
                <a:cs typeface="楷体_GB2312"/>
              </a:defRPr>
            </a:lvl4pPr>
            <a:lvl5pPr marL="2057400" indent="-228600">
              <a:defRPr>
                <a:solidFill>
                  <a:schemeClr val="tx1"/>
                </a:solidFill>
                <a:latin typeface="Arial" panose="020B0604020202020204" pitchFamily="34" charset="0"/>
                <a:ea typeface="楷体_GB2312"/>
                <a:cs typeface="楷体_GB231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9pPr>
          </a:lstStyle>
          <a:p>
            <a:pPr algn="ctr" eaLnBrk="1" hangingPunct="1"/>
            <a:r>
              <a:rPr lang="zh-CN" altLang="en-US" sz="2000" b="1" dirty="0" smtClean="0">
                <a:solidFill>
                  <a:schemeClr val="bg2">
                    <a:lumMod val="75000"/>
                  </a:schemeClr>
                </a:solidFill>
                <a:latin typeface="微软雅黑" panose="020B0503020204020204" charset="-122"/>
                <a:ea typeface="微软雅黑" panose="020B0503020204020204" charset="-122"/>
              </a:rPr>
              <a:t>公司俯瞰全景</a:t>
            </a:r>
            <a:endParaRPr lang="zh-CN" altLang="en-US" sz="2000" b="1" dirty="0">
              <a:solidFill>
                <a:schemeClr val="bg2">
                  <a:lumMod val="75000"/>
                </a:schemeClr>
              </a:solidFill>
              <a:latin typeface="微软雅黑" panose="020B0503020204020204" charset="-122"/>
              <a:ea typeface="微软雅黑" panose="020B0503020204020204" charset="-122"/>
            </a:endParaRPr>
          </a:p>
        </p:txBody>
      </p:sp>
      <p:sp>
        <p:nvSpPr>
          <p:cNvPr id="13" name="文本框 2"/>
          <p:cNvSpPr txBox="1">
            <a:spLocks noChangeArrowheads="1"/>
          </p:cNvSpPr>
          <p:nvPr/>
        </p:nvSpPr>
        <p:spPr bwMode="auto">
          <a:xfrm>
            <a:off x="7907779" y="5848024"/>
            <a:ext cx="276892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楷体_GB2312"/>
                <a:cs typeface="楷体_GB2312"/>
              </a:defRPr>
            </a:lvl1pPr>
            <a:lvl2pPr marL="742950" indent="-285750">
              <a:defRPr>
                <a:solidFill>
                  <a:schemeClr val="tx1"/>
                </a:solidFill>
                <a:latin typeface="Arial" panose="020B0604020202020204" pitchFamily="34" charset="0"/>
                <a:ea typeface="楷体_GB2312"/>
                <a:cs typeface="楷体_GB2312"/>
              </a:defRPr>
            </a:lvl2pPr>
            <a:lvl3pPr marL="1143000" indent="-228600">
              <a:defRPr>
                <a:solidFill>
                  <a:schemeClr val="tx1"/>
                </a:solidFill>
                <a:latin typeface="Arial" panose="020B0604020202020204" pitchFamily="34" charset="0"/>
                <a:ea typeface="楷体_GB2312"/>
                <a:cs typeface="楷体_GB2312"/>
              </a:defRPr>
            </a:lvl3pPr>
            <a:lvl4pPr marL="1600200" indent="-228600">
              <a:defRPr>
                <a:solidFill>
                  <a:schemeClr val="tx1"/>
                </a:solidFill>
                <a:latin typeface="Arial" panose="020B0604020202020204" pitchFamily="34" charset="0"/>
                <a:ea typeface="楷体_GB2312"/>
                <a:cs typeface="楷体_GB2312"/>
              </a:defRPr>
            </a:lvl4pPr>
            <a:lvl5pPr marL="2057400" indent="-228600">
              <a:defRPr>
                <a:solidFill>
                  <a:schemeClr val="tx1"/>
                </a:solidFill>
                <a:latin typeface="Arial" panose="020B0604020202020204" pitchFamily="34" charset="0"/>
                <a:ea typeface="楷体_GB2312"/>
                <a:cs typeface="楷体_GB231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9pPr>
          </a:lstStyle>
          <a:p>
            <a:pPr algn="ctr" eaLnBrk="1" hangingPunct="1"/>
            <a:r>
              <a:rPr lang="zh-CN" altLang="en-US" sz="2000" b="1" dirty="0" smtClean="0">
                <a:solidFill>
                  <a:schemeClr val="bg2">
                    <a:lumMod val="75000"/>
                  </a:schemeClr>
                </a:solidFill>
                <a:latin typeface="微软雅黑" panose="020B0503020204020204" charset="-122"/>
                <a:ea typeface="微软雅黑" panose="020B0503020204020204" charset="-122"/>
              </a:rPr>
              <a:t>办公楼</a:t>
            </a:r>
            <a:endParaRPr lang="zh-CN" altLang="en-US" sz="2000" b="1" dirty="0">
              <a:solidFill>
                <a:schemeClr val="bg2">
                  <a:lumMod val="75000"/>
                </a:schemeClr>
              </a:solidFill>
              <a:latin typeface="微软雅黑" panose="020B0503020204020204" charset="-122"/>
              <a:ea typeface="微软雅黑" panose="020B0503020204020204" charset="-122"/>
            </a:endParaRPr>
          </a:p>
        </p:txBody>
      </p:sp>
      <p:pic>
        <p:nvPicPr>
          <p:cNvPr id="2" name="图片 1" descr="loge"/>
          <p:cNvPicPr>
            <a:picLocks noChangeAspect="1"/>
          </p:cNvPicPr>
          <p:nvPr/>
        </p:nvPicPr>
        <p:blipFill>
          <a:blip r:embed="rId2"/>
          <a:stretch>
            <a:fillRect/>
          </a:stretch>
        </p:blipFill>
        <p:spPr>
          <a:xfrm>
            <a:off x="139700" y="128270"/>
            <a:ext cx="2009775" cy="609600"/>
          </a:xfrm>
          <a:prstGeom prst="rect">
            <a:avLst/>
          </a:prstGeom>
        </p:spPr>
      </p:pic>
      <p:sp>
        <p:nvSpPr>
          <p:cNvPr id="7" name="Shape 453"/>
          <p:cNvSpPr>
            <a:spLocks noChangeArrowheads="1"/>
          </p:cNvSpPr>
          <p:nvPr/>
        </p:nvSpPr>
        <p:spPr bwMode="auto">
          <a:xfrm>
            <a:off x="5450591" y="6391702"/>
            <a:ext cx="1359283"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4.</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公司亮点  </a:t>
            </a:r>
            <a:r>
              <a:rPr lang="en-US" altLang="zh-CN" sz="1400" kern="0" noProof="0">
                <a:ln>
                  <a:noFill/>
                </a:ln>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1/3</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pic>
        <p:nvPicPr>
          <p:cNvPr id="3" name="图片 2"/>
          <p:cNvPicPr>
            <a:picLocks noChangeAspect="1"/>
          </p:cNvPicPr>
          <p:nvPr/>
        </p:nvPicPr>
        <p:blipFill>
          <a:blip r:embed="rId3"/>
          <a:stretch>
            <a:fillRect/>
          </a:stretch>
        </p:blipFill>
        <p:spPr>
          <a:xfrm>
            <a:off x="6311265" y="1772920"/>
            <a:ext cx="5711190" cy="3815080"/>
          </a:xfrm>
          <a:prstGeom prst="rect">
            <a:avLst/>
          </a:prstGeom>
        </p:spPr>
      </p:pic>
      <p:sp>
        <p:nvSpPr>
          <p:cNvPr id="6" name="文本框 5"/>
          <p:cNvSpPr txBox="1"/>
          <p:nvPr/>
        </p:nvSpPr>
        <p:spPr>
          <a:xfrm>
            <a:off x="3743325" y="482600"/>
            <a:ext cx="309880" cy="368300"/>
          </a:xfrm>
          <a:prstGeom prst="rect">
            <a:avLst/>
          </a:prstGeom>
          <a:noFill/>
        </p:spPr>
        <p:txBody>
          <a:bodyPr wrap="none" rtlCol="0">
            <a:spAutoFit/>
          </a:bodyPr>
          <a:p>
            <a:endParaRPr lang="zh-CN" altLang="en-US"/>
          </a:p>
        </p:txBody>
      </p:sp>
      <p:sp>
        <p:nvSpPr>
          <p:cNvPr id="9" name="文本框 8"/>
          <p:cNvSpPr txBox="1"/>
          <p:nvPr/>
        </p:nvSpPr>
        <p:spPr>
          <a:xfrm>
            <a:off x="2732405" y="226060"/>
            <a:ext cx="8087995" cy="460375"/>
          </a:xfrm>
          <a:prstGeom prst="rect">
            <a:avLst/>
          </a:prstGeom>
          <a:noFill/>
        </p:spPr>
        <p:txBody>
          <a:bodyPr wrap="square" rtlCol="0">
            <a:spAutoFit/>
          </a:bodyPr>
          <a:p>
            <a:r>
              <a:rPr lang="zh-CN" altLang="en-US" sz="2400" b="1">
                <a:solidFill>
                  <a:srgbClr val="FF0000"/>
                </a:solidFill>
              </a:rPr>
              <a:t>公司环境及业余文化生活</a:t>
            </a:r>
            <a:endParaRPr lang="zh-CN" altLang="en-US" sz="2400" b="1">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716" y="692022"/>
            <a:ext cx="12189743" cy="45711"/>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sp>
        <p:nvSpPr>
          <p:cNvPr id="8" name="文本框 2"/>
          <p:cNvSpPr txBox="1">
            <a:spLocks noChangeArrowheads="1"/>
          </p:cNvSpPr>
          <p:nvPr/>
        </p:nvSpPr>
        <p:spPr bwMode="auto">
          <a:xfrm>
            <a:off x="294920" y="924388"/>
            <a:ext cx="276892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楷体_GB2312"/>
                <a:cs typeface="楷体_GB2312"/>
              </a:defRPr>
            </a:lvl1pPr>
            <a:lvl2pPr marL="742950" indent="-285750">
              <a:defRPr>
                <a:solidFill>
                  <a:schemeClr val="tx1"/>
                </a:solidFill>
                <a:latin typeface="Arial" panose="020B0604020202020204" pitchFamily="34" charset="0"/>
                <a:ea typeface="楷体_GB2312"/>
                <a:cs typeface="楷体_GB2312"/>
              </a:defRPr>
            </a:lvl2pPr>
            <a:lvl3pPr marL="1143000" indent="-228600">
              <a:defRPr>
                <a:solidFill>
                  <a:schemeClr val="tx1"/>
                </a:solidFill>
                <a:latin typeface="Arial" panose="020B0604020202020204" pitchFamily="34" charset="0"/>
                <a:ea typeface="楷体_GB2312"/>
                <a:cs typeface="楷体_GB2312"/>
              </a:defRPr>
            </a:lvl3pPr>
            <a:lvl4pPr marL="1600200" indent="-228600">
              <a:defRPr>
                <a:solidFill>
                  <a:schemeClr val="tx1"/>
                </a:solidFill>
                <a:latin typeface="Arial" panose="020B0604020202020204" pitchFamily="34" charset="0"/>
                <a:ea typeface="楷体_GB2312"/>
                <a:cs typeface="楷体_GB2312"/>
              </a:defRPr>
            </a:lvl4pPr>
            <a:lvl5pPr marL="2057400" indent="-228600">
              <a:defRPr>
                <a:solidFill>
                  <a:schemeClr val="tx1"/>
                </a:solidFill>
                <a:latin typeface="Arial" panose="020B0604020202020204" pitchFamily="34" charset="0"/>
                <a:ea typeface="楷体_GB2312"/>
                <a:cs typeface="楷体_GB231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9pPr>
          </a:lstStyle>
          <a:p>
            <a:pPr eaLnBrk="1" hangingPunct="1"/>
            <a:r>
              <a:rPr lang="zh-CN" altLang="en-US" sz="2000" b="1" dirty="0">
                <a:solidFill>
                  <a:schemeClr val="bg2">
                    <a:lumMod val="75000"/>
                  </a:schemeClr>
                </a:solidFill>
                <a:latin typeface="微软雅黑" panose="020B0503020204020204" charset="-122"/>
                <a:ea typeface="微软雅黑" panose="020B0503020204020204" charset="-122"/>
              </a:rPr>
              <a:t>公司工作场景</a:t>
            </a:r>
            <a:endParaRPr lang="zh-CN" altLang="en-US" sz="2000" b="1" dirty="0">
              <a:solidFill>
                <a:schemeClr val="bg2">
                  <a:lumMod val="75000"/>
                </a:schemeClr>
              </a:solidFill>
              <a:latin typeface="微软雅黑" panose="020B0503020204020204" charset="-122"/>
              <a:ea typeface="微软雅黑" panose="020B0503020204020204" charset="-122"/>
            </a:endParaRPr>
          </a:p>
        </p:txBody>
      </p:sp>
      <p:pic>
        <p:nvPicPr>
          <p:cNvPr id="2" name="图片 1" descr="loge"/>
          <p:cNvPicPr>
            <a:picLocks noChangeAspect="1"/>
          </p:cNvPicPr>
          <p:nvPr/>
        </p:nvPicPr>
        <p:blipFill>
          <a:blip r:embed="rId1"/>
          <a:stretch>
            <a:fillRect/>
          </a:stretch>
        </p:blipFill>
        <p:spPr>
          <a:xfrm>
            <a:off x="139700" y="128270"/>
            <a:ext cx="2009775" cy="609600"/>
          </a:xfrm>
          <a:prstGeom prst="rect">
            <a:avLst/>
          </a:prstGeom>
        </p:spPr>
      </p:pic>
      <p:sp>
        <p:nvSpPr>
          <p:cNvPr id="6" name="文本框 5"/>
          <p:cNvSpPr txBox="1"/>
          <p:nvPr/>
        </p:nvSpPr>
        <p:spPr>
          <a:xfrm>
            <a:off x="3049270" y="165735"/>
            <a:ext cx="5010785" cy="460375"/>
          </a:xfrm>
          <a:prstGeom prst="rect">
            <a:avLst/>
          </a:prstGeom>
          <a:noFill/>
        </p:spPr>
        <p:txBody>
          <a:bodyPr wrap="square" rtlCol="0">
            <a:spAutoFit/>
          </a:bodyPr>
          <a:p>
            <a:r>
              <a:rPr lang="zh-CN" altLang="en-US" sz="2400" b="1">
                <a:solidFill>
                  <a:srgbClr val="FF0000"/>
                </a:solidFill>
              </a:rPr>
              <a:t>公司环境及业余文化生活</a:t>
            </a:r>
            <a:endParaRPr lang="zh-CN" altLang="en-US" sz="2400" b="1">
              <a:solidFill>
                <a:srgbClr val="FF0000"/>
              </a:solidFill>
            </a:endParaRPr>
          </a:p>
        </p:txBody>
      </p:sp>
      <p:pic>
        <p:nvPicPr>
          <p:cNvPr id="7" name="图片 6"/>
          <p:cNvPicPr>
            <a:picLocks noChangeAspect="1"/>
          </p:cNvPicPr>
          <p:nvPr/>
        </p:nvPicPr>
        <p:blipFill>
          <a:blip r:embed="rId2"/>
          <a:stretch>
            <a:fillRect/>
          </a:stretch>
        </p:blipFill>
        <p:spPr>
          <a:xfrm>
            <a:off x="394335" y="1323340"/>
            <a:ext cx="4749800" cy="3190240"/>
          </a:xfrm>
          <a:prstGeom prst="rect">
            <a:avLst/>
          </a:prstGeom>
        </p:spPr>
      </p:pic>
      <p:pic>
        <p:nvPicPr>
          <p:cNvPr id="10" name="图片 9"/>
          <p:cNvPicPr>
            <a:picLocks noChangeAspect="1"/>
          </p:cNvPicPr>
          <p:nvPr/>
        </p:nvPicPr>
        <p:blipFill>
          <a:blip r:embed="rId3"/>
          <a:stretch>
            <a:fillRect/>
          </a:stretch>
        </p:blipFill>
        <p:spPr>
          <a:xfrm>
            <a:off x="5885815" y="1393190"/>
            <a:ext cx="5516245" cy="3120390"/>
          </a:xfrm>
          <a:prstGeom prst="rect">
            <a:avLst/>
          </a:prstGeom>
        </p:spPr>
      </p:pic>
      <p:pic>
        <p:nvPicPr>
          <p:cNvPr id="11" name="图片 10"/>
          <p:cNvPicPr>
            <a:picLocks noChangeAspect="1"/>
          </p:cNvPicPr>
          <p:nvPr/>
        </p:nvPicPr>
        <p:blipFill>
          <a:blip r:embed="rId4"/>
          <a:stretch>
            <a:fillRect/>
          </a:stretch>
        </p:blipFill>
        <p:spPr>
          <a:xfrm>
            <a:off x="394335" y="4692015"/>
            <a:ext cx="3132455" cy="1931670"/>
          </a:xfrm>
          <a:prstGeom prst="rect">
            <a:avLst/>
          </a:prstGeom>
        </p:spPr>
      </p:pic>
      <p:pic>
        <p:nvPicPr>
          <p:cNvPr id="12" name="图片 11"/>
          <p:cNvPicPr>
            <a:picLocks noChangeAspect="1"/>
          </p:cNvPicPr>
          <p:nvPr/>
        </p:nvPicPr>
        <p:blipFill>
          <a:blip r:embed="rId5"/>
          <a:stretch>
            <a:fillRect/>
          </a:stretch>
        </p:blipFill>
        <p:spPr>
          <a:xfrm>
            <a:off x="3768090" y="4692015"/>
            <a:ext cx="2825115" cy="1931670"/>
          </a:xfrm>
          <a:prstGeom prst="rect">
            <a:avLst/>
          </a:prstGeom>
        </p:spPr>
      </p:pic>
      <p:pic>
        <p:nvPicPr>
          <p:cNvPr id="13" name="图片 12"/>
          <p:cNvPicPr>
            <a:picLocks noChangeAspect="1"/>
          </p:cNvPicPr>
          <p:nvPr/>
        </p:nvPicPr>
        <p:blipFill>
          <a:blip r:embed="rId6"/>
          <a:stretch>
            <a:fillRect/>
          </a:stretch>
        </p:blipFill>
        <p:spPr>
          <a:xfrm>
            <a:off x="6593205" y="4692015"/>
            <a:ext cx="3123565" cy="1931670"/>
          </a:xfrm>
          <a:prstGeom prst="rect">
            <a:avLst/>
          </a:prstGeom>
        </p:spPr>
      </p:pic>
      <p:pic>
        <p:nvPicPr>
          <p:cNvPr id="14" name="图片 13"/>
          <p:cNvPicPr>
            <a:picLocks noChangeAspect="1"/>
          </p:cNvPicPr>
          <p:nvPr/>
        </p:nvPicPr>
        <p:blipFill>
          <a:blip r:embed="rId7"/>
          <a:stretch>
            <a:fillRect/>
          </a:stretch>
        </p:blipFill>
        <p:spPr>
          <a:xfrm>
            <a:off x="9717405" y="4692015"/>
            <a:ext cx="2332990" cy="193230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716" y="692022"/>
            <a:ext cx="12189743" cy="45711"/>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sp>
        <p:nvSpPr>
          <p:cNvPr id="8" name="文本框 2"/>
          <p:cNvSpPr txBox="1">
            <a:spLocks noChangeArrowheads="1"/>
          </p:cNvSpPr>
          <p:nvPr/>
        </p:nvSpPr>
        <p:spPr bwMode="auto">
          <a:xfrm>
            <a:off x="294920" y="924388"/>
            <a:ext cx="276892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楷体_GB2312"/>
                <a:cs typeface="楷体_GB2312"/>
              </a:defRPr>
            </a:lvl1pPr>
            <a:lvl2pPr marL="742950" indent="-285750">
              <a:defRPr>
                <a:solidFill>
                  <a:schemeClr val="tx1"/>
                </a:solidFill>
                <a:latin typeface="Arial" panose="020B0604020202020204" pitchFamily="34" charset="0"/>
                <a:ea typeface="楷体_GB2312"/>
                <a:cs typeface="楷体_GB2312"/>
              </a:defRPr>
            </a:lvl2pPr>
            <a:lvl3pPr marL="1143000" indent="-228600">
              <a:defRPr>
                <a:solidFill>
                  <a:schemeClr val="tx1"/>
                </a:solidFill>
                <a:latin typeface="Arial" panose="020B0604020202020204" pitchFamily="34" charset="0"/>
                <a:ea typeface="楷体_GB2312"/>
                <a:cs typeface="楷体_GB2312"/>
              </a:defRPr>
            </a:lvl3pPr>
            <a:lvl4pPr marL="1600200" indent="-228600">
              <a:defRPr>
                <a:solidFill>
                  <a:schemeClr val="tx1"/>
                </a:solidFill>
                <a:latin typeface="Arial" panose="020B0604020202020204" pitchFamily="34" charset="0"/>
                <a:ea typeface="楷体_GB2312"/>
                <a:cs typeface="楷体_GB2312"/>
              </a:defRPr>
            </a:lvl4pPr>
            <a:lvl5pPr marL="2057400" indent="-228600">
              <a:defRPr>
                <a:solidFill>
                  <a:schemeClr val="tx1"/>
                </a:solidFill>
                <a:latin typeface="Arial" panose="020B0604020202020204" pitchFamily="34" charset="0"/>
                <a:ea typeface="楷体_GB2312"/>
                <a:cs typeface="楷体_GB231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9pPr>
          </a:lstStyle>
          <a:p>
            <a:pPr eaLnBrk="1" hangingPunct="1"/>
            <a:r>
              <a:rPr lang="zh-CN" altLang="en-US" sz="2000" b="1" dirty="0">
                <a:solidFill>
                  <a:schemeClr val="bg2">
                    <a:lumMod val="75000"/>
                  </a:schemeClr>
                </a:solidFill>
                <a:latin typeface="微软雅黑" panose="020B0503020204020204" charset="-122"/>
                <a:ea typeface="微软雅黑" panose="020B0503020204020204" charset="-122"/>
              </a:rPr>
              <a:t>公司生活场景</a:t>
            </a:r>
            <a:endParaRPr lang="zh-CN" altLang="en-US" sz="2000" b="1" dirty="0">
              <a:solidFill>
                <a:schemeClr val="bg2">
                  <a:lumMod val="75000"/>
                </a:schemeClr>
              </a:solidFill>
              <a:latin typeface="微软雅黑" panose="020B0503020204020204" charset="-122"/>
              <a:ea typeface="微软雅黑" panose="020B0503020204020204" charset="-122"/>
            </a:endParaRPr>
          </a:p>
        </p:txBody>
      </p:sp>
      <p:pic>
        <p:nvPicPr>
          <p:cNvPr id="2" name="图片 1" descr="loge"/>
          <p:cNvPicPr>
            <a:picLocks noChangeAspect="1"/>
          </p:cNvPicPr>
          <p:nvPr/>
        </p:nvPicPr>
        <p:blipFill>
          <a:blip r:embed="rId1"/>
          <a:stretch>
            <a:fillRect/>
          </a:stretch>
        </p:blipFill>
        <p:spPr>
          <a:xfrm>
            <a:off x="139700" y="128270"/>
            <a:ext cx="2009775" cy="609600"/>
          </a:xfrm>
          <a:prstGeom prst="rect">
            <a:avLst/>
          </a:prstGeom>
        </p:spPr>
      </p:pic>
      <p:sp>
        <p:nvSpPr>
          <p:cNvPr id="6" name="文本框 5"/>
          <p:cNvSpPr txBox="1"/>
          <p:nvPr/>
        </p:nvSpPr>
        <p:spPr>
          <a:xfrm>
            <a:off x="3049270" y="180340"/>
            <a:ext cx="5010785" cy="460375"/>
          </a:xfrm>
          <a:prstGeom prst="rect">
            <a:avLst/>
          </a:prstGeom>
          <a:noFill/>
        </p:spPr>
        <p:txBody>
          <a:bodyPr wrap="square" rtlCol="0">
            <a:spAutoFit/>
          </a:bodyPr>
          <a:p>
            <a:r>
              <a:rPr lang="zh-CN" altLang="en-US" sz="2400" b="1">
                <a:solidFill>
                  <a:srgbClr val="FF0000"/>
                </a:solidFill>
              </a:rPr>
              <a:t>公司环境及业余文化生活</a:t>
            </a:r>
            <a:endParaRPr lang="zh-CN" altLang="en-US" sz="2400" b="1">
              <a:solidFill>
                <a:srgbClr val="FF0000"/>
              </a:solidFill>
            </a:endParaRPr>
          </a:p>
        </p:txBody>
      </p:sp>
      <p:pic>
        <p:nvPicPr>
          <p:cNvPr id="10" name="图片 9"/>
          <p:cNvPicPr>
            <a:picLocks noChangeAspect="1"/>
          </p:cNvPicPr>
          <p:nvPr/>
        </p:nvPicPr>
        <p:blipFill>
          <a:blip r:embed="rId2"/>
          <a:stretch>
            <a:fillRect/>
          </a:stretch>
        </p:blipFill>
        <p:spPr>
          <a:xfrm>
            <a:off x="446405" y="1410335"/>
            <a:ext cx="5626100" cy="4767580"/>
          </a:xfrm>
          <a:prstGeom prst="rect">
            <a:avLst/>
          </a:prstGeom>
        </p:spPr>
      </p:pic>
      <p:pic>
        <p:nvPicPr>
          <p:cNvPr id="11" name="图片 10"/>
          <p:cNvPicPr>
            <a:picLocks noChangeAspect="1"/>
          </p:cNvPicPr>
          <p:nvPr/>
        </p:nvPicPr>
        <p:blipFill>
          <a:blip r:embed="rId3"/>
          <a:stretch>
            <a:fillRect/>
          </a:stretch>
        </p:blipFill>
        <p:spPr>
          <a:xfrm>
            <a:off x="6823710" y="4153535"/>
            <a:ext cx="4701540" cy="1936750"/>
          </a:xfrm>
          <a:prstGeom prst="rect">
            <a:avLst/>
          </a:prstGeom>
        </p:spPr>
      </p:pic>
      <p:sp>
        <p:nvSpPr>
          <p:cNvPr id="4" name="文本框 3"/>
          <p:cNvSpPr txBox="1"/>
          <p:nvPr/>
        </p:nvSpPr>
        <p:spPr>
          <a:xfrm>
            <a:off x="7690485" y="944880"/>
            <a:ext cx="1947545" cy="368300"/>
          </a:xfrm>
          <a:prstGeom prst="rect">
            <a:avLst/>
          </a:prstGeom>
          <a:noFill/>
        </p:spPr>
        <p:txBody>
          <a:bodyPr wrap="square" rtlCol="0">
            <a:spAutoFit/>
          </a:bodyPr>
          <a:p>
            <a:r>
              <a:rPr lang="zh-CN" altLang="zh-CN"/>
              <a:t>食堂</a:t>
            </a:r>
            <a:endParaRPr lang="zh-CN" altLang="zh-CN"/>
          </a:p>
        </p:txBody>
      </p:sp>
      <p:sp>
        <p:nvSpPr>
          <p:cNvPr id="5" name="文本框 4"/>
          <p:cNvSpPr txBox="1"/>
          <p:nvPr/>
        </p:nvSpPr>
        <p:spPr>
          <a:xfrm>
            <a:off x="7817485" y="6236970"/>
            <a:ext cx="2215515" cy="368300"/>
          </a:xfrm>
          <a:prstGeom prst="rect">
            <a:avLst/>
          </a:prstGeom>
          <a:noFill/>
        </p:spPr>
        <p:txBody>
          <a:bodyPr wrap="square" rtlCol="0">
            <a:spAutoFit/>
          </a:bodyPr>
          <a:p>
            <a:r>
              <a:rPr lang="zh-CN" altLang="en-US"/>
              <a:t>宿舍</a:t>
            </a:r>
            <a:endParaRPr lang="zh-CN" altLang="en-US"/>
          </a:p>
        </p:txBody>
      </p:sp>
      <p:sp>
        <p:nvSpPr>
          <p:cNvPr id="7" name="文本框 6"/>
          <p:cNvSpPr txBox="1"/>
          <p:nvPr/>
        </p:nvSpPr>
        <p:spPr>
          <a:xfrm>
            <a:off x="1862455" y="6264910"/>
            <a:ext cx="2356485" cy="368300"/>
          </a:xfrm>
          <a:prstGeom prst="rect">
            <a:avLst/>
          </a:prstGeom>
          <a:noFill/>
        </p:spPr>
        <p:txBody>
          <a:bodyPr wrap="square" rtlCol="0">
            <a:spAutoFit/>
          </a:bodyPr>
          <a:p>
            <a:r>
              <a:rPr lang="zh-CN" altLang="en-US"/>
              <a:t>宿舍楼及篮球场</a:t>
            </a:r>
            <a:endParaRPr lang="zh-CN" altLang="en-US"/>
          </a:p>
        </p:txBody>
      </p:sp>
      <p:pic>
        <p:nvPicPr>
          <p:cNvPr id="12" name="图片 11"/>
          <p:cNvPicPr>
            <a:picLocks noChangeAspect="1"/>
          </p:cNvPicPr>
          <p:nvPr/>
        </p:nvPicPr>
        <p:blipFill>
          <a:blip r:embed="rId4"/>
          <a:stretch>
            <a:fillRect/>
          </a:stretch>
        </p:blipFill>
        <p:spPr>
          <a:xfrm>
            <a:off x="6823710" y="1322705"/>
            <a:ext cx="4701540" cy="2524125"/>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cut/>
      </p:transition>
    </mc:Choice>
    <mc:Fallback>
      <p:transition>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716" y="692022"/>
            <a:ext cx="12189743" cy="45711"/>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sp>
        <p:nvSpPr>
          <p:cNvPr id="8" name="文本框 2"/>
          <p:cNvSpPr txBox="1">
            <a:spLocks noChangeArrowheads="1"/>
          </p:cNvSpPr>
          <p:nvPr/>
        </p:nvSpPr>
        <p:spPr bwMode="auto">
          <a:xfrm>
            <a:off x="294920" y="924388"/>
            <a:ext cx="276892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楷体_GB2312"/>
                <a:cs typeface="楷体_GB2312"/>
              </a:defRPr>
            </a:lvl1pPr>
            <a:lvl2pPr marL="742950" indent="-285750">
              <a:defRPr>
                <a:solidFill>
                  <a:schemeClr val="tx1"/>
                </a:solidFill>
                <a:latin typeface="Arial" panose="020B0604020202020204" pitchFamily="34" charset="0"/>
                <a:ea typeface="楷体_GB2312"/>
                <a:cs typeface="楷体_GB2312"/>
              </a:defRPr>
            </a:lvl2pPr>
            <a:lvl3pPr marL="1143000" indent="-228600">
              <a:defRPr>
                <a:solidFill>
                  <a:schemeClr val="tx1"/>
                </a:solidFill>
                <a:latin typeface="Arial" panose="020B0604020202020204" pitchFamily="34" charset="0"/>
                <a:ea typeface="楷体_GB2312"/>
                <a:cs typeface="楷体_GB2312"/>
              </a:defRPr>
            </a:lvl3pPr>
            <a:lvl4pPr marL="1600200" indent="-228600">
              <a:defRPr>
                <a:solidFill>
                  <a:schemeClr val="tx1"/>
                </a:solidFill>
                <a:latin typeface="Arial" panose="020B0604020202020204" pitchFamily="34" charset="0"/>
                <a:ea typeface="楷体_GB2312"/>
                <a:cs typeface="楷体_GB2312"/>
              </a:defRPr>
            </a:lvl4pPr>
            <a:lvl5pPr marL="2057400" indent="-228600">
              <a:defRPr>
                <a:solidFill>
                  <a:schemeClr val="tx1"/>
                </a:solidFill>
                <a:latin typeface="Arial" panose="020B0604020202020204" pitchFamily="34" charset="0"/>
                <a:ea typeface="楷体_GB2312"/>
                <a:cs typeface="楷体_GB231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9pPr>
          </a:lstStyle>
          <a:p>
            <a:pPr eaLnBrk="1" hangingPunct="1"/>
            <a:r>
              <a:rPr lang="zh-CN" altLang="en-US" sz="2000" b="1" dirty="0">
                <a:solidFill>
                  <a:schemeClr val="bg2">
                    <a:lumMod val="75000"/>
                  </a:schemeClr>
                </a:solidFill>
                <a:latin typeface="微软雅黑" panose="020B0503020204020204" charset="-122"/>
                <a:ea typeface="微软雅黑" panose="020B0503020204020204" charset="-122"/>
              </a:rPr>
              <a:t>文化生活</a:t>
            </a:r>
            <a:endParaRPr lang="zh-CN" altLang="en-US" sz="2000" b="1" dirty="0">
              <a:solidFill>
                <a:schemeClr val="bg2">
                  <a:lumMod val="75000"/>
                </a:schemeClr>
              </a:solidFill>
              <a:latin typeface="微软雅黑" panose="020B0503020204020204" charset="-122"/>
              <a:ea typeface="微软雅黑" panose="020B0503020204020204" charset="-122"/>
            </a:endParaRPr>
          </a:p>
        </p:txBody>
      </p:sp>
      <p:pic>
        <p:nvPicPr>
          <p:cNvPr id="4" name="图片 3" descr="C:\Users\ASUS\Desktop\新建文件夹 (2)\职场情商培训.png职场情商培训"/>
          <p:cNvPicPr>
            <a:picLocks noChangeAspect="1"/>
          </p:cNvPicPr>
          <p:nvPr/>
        </p:nvPicPr>
        <p:blipFill>
          <a:blip r:embed="rId1"/>
          <a:srcRect/>
          <a:stretch>
            <a:fillRect/>
          </a:stretch>
        </p:blipFill>
        <p:spPr>
          <a:xfrm>
            <a:off x="6311900" y="1783715"/>
            <a:ext cx="5585460" cy="3804285"/>
          </a:xfrm>
          <a:prstGeom prst="rect">
            <a:avLst/>
          </a:prstGeom>
        </p:spPr>
      </p:pic>
      <p:pic>
        <p:nvPicPr>
          <p:cNvPr id="5" name="图片 4" descr="C:\Users\ASUS\Desktop\新建文件夹 (2)\读书会.png读书会"/>
          <p:cNvPicPr>
            <a:picLocks noChangeAspect="1"/>
          </p:cNvPicPr>
          <p:nvPr/>
        </p:nvPicPr>
        <p:blipFill>
          <a:blip r:embed="rId2"/>
          <a:srcRect/>
          <a:stretch>
            <a:fillRect/>
          </a:stretch>
        </p:blipFill>
        <p:spPr>
          <a:xfrm>
            <a:off x="598508" y="1783708"/>
            <a:ext cx="5073015" cy="3805050"/>
          </a:xfrm>
          <a:prstGeom prst="rect">
            <a:avLst/>
          </a:prstGeom>
        </p:spPr>
      </p:pic>
      <p:sp>
        <p:nvSpPr>
          <p:cNvPr id="12" name="文本框 2"/>
          <p:cNvSpPr txBox="1">
            <a:spLocks noChangeArrowheads="1"/>
          </p:cNvSpPr>
          <p:nvPr/>
        </p:nvSpPr>
        <p:spPr bwMode="auto">
          <a:xfrm>
            <a:off x="2074656" y="5848024"/>
            <a:ext cx="276892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楷体_GB2312"/>
                <a:cs typeface="楷体_GB2312"/>
              </a:defRPr>
            </a:lvl1pPr>
            <a:lvl2pPr marL="742950" indent="-285750">
              <a:defRPr>
                <a:solidFill>
                  <a:schemeClr val="tx1"/>
                </a:solidFill>
                <a:latin typeface="Arial" panose="020B0604020202020204" pitchFamily="34" charset="0"/>
                <a:ea typeface="楷体_GB2312"/>
                <a:cs typeface="楷体_GB2312"/>
              </a:defRPr>
            </a:lvl2pPr>
            <a:lvl3pPr marL="1143000" indent="-228600">
              <a:defRPr>
                <a:solidFill>
                  <a:schemeClr val="tx1"/>
                </a:solidFill>
                <a:latin typeface="Arial" panose="020B0604020202020204" pitchFamily="34" charset="0"/>
                <a:ea typeface="楷体_GB2312"/>
                <a:cs typeface="楷体_GB2312"/>
              </a:defRPr>
            </a:lvl3pPr>
            <a:lvl4pPr marL="1600200" indent="-228600">
              <a:defRPr>
                <a:solidFill>
                  <a:schemeClr val="tx1"/>
                </a:solidFill>
                <a:latin typeface="Arial" panose="020B0604020202020204" pitchFamily="34" charset="0"/>
                <a:ea typeface="楷体_GB2312"/>
                <a:cs typeface="楷体_GB2312"/>
              </a:defRPr>
            </a:lvl4pPr>
            <a:lvl5pPr marL="2057400" indent="-228600">
              <a:defRPr>
                <a:solidFill>
                  <a:schemeClr val="tx1"/>
                </a:solidFill>
                <a:latin typeface="Arial" panose="020B0604020202020204" pitchFamily="34" charset="0"/>
                <a:ea typeface="楷体_GB2312"/>
                <a:cs typeface="楷体_GB231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9pPr>
          </a:lstStyle>
          <a:p>
            <a:pPr eaLnBrk="1" hangingPunct="1"/>
            <a:r>
              <a:rPr lang="zh-CN" altLang="en-US" sz="2000" b="1" dirty="0">
                <a:solidFill>
                  <a:schemeClr val="bg2">
                    <a:lumMod val="75000"/>
                  </a:schemeClr>
                </a:solidFill>
                <a:latin typeface="微软雅黑" panose="020B0503020204020204" charset="-122"/>
                <a:ea typeface="微软雅黑" panose="020B0503020204020204" charset="-122"/>
              </a:rPr>
              <a:t>读书会</a:t>
            </a:r>
            <a:endParaRPr lang="zh-CN" altLang="en-US" sz="2000" b="1" dirty="0">
              <a:solidFill>
                <a:schemeClr val="bg2">
                  <a:lumMod val="75000"/>
                </a:schemeClr>
              </a:solidFill>
              <a:latin typeface="微软雅黑" panose="020B0503020204020204" charset="-122"/>
              <a:ea typeface="微软雅黑" panose="020B0503020204020204" charset="-122"/>
            </a:endParaRPr>
          </a:p>
        </p:txBody>
      </p:sp>
      <p:sp>
        <p:nvSpPr>
          <p:cNvPr id="13" name="文本框 2"/>
          <p:cNvSpPr txBox="1">
            <a:spLocks noChangeArrowheads="1"/>
          </p:cNvSpPr>
          <p:nvPr/>
        </p:nvSpPr>
        <p:spPr bwMode="auto">
          <a:xfrm>
            <a:off x="8255759" y="5848024"/>
            <a:ext cx="2768923"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楷体_GB2312"/>
                <a:cs typeface="楷体_GB2312"/>
              </a:defRPr>
            </a:lvl1pPr>
            <a:lvl2pPr marL="742950" indent="-285750">
              <a:defRPr>
                <a:solidFill>
                  <a:schemeClr val="tx1"/>
                </a:solidFill>
                <a:latin typeface="Arial" panose="020B0604020202020204" pitchFamily="34" charset="0"/>
                <a:ea typeface="楷体_GB2312"/>
                <a:cs typeface="楷体_GB2312"/>
              </a:defRPr>
            </a:lvl2pPr>
            <a:lvl3pPr marL="1143000" indent="-228600">
              <a:defRPr>
                <a:solidFill>
                  <a:schemeClr val="tx1"/>
                </a:solidFill>
                <a:latin typeface="Arial" panose="020B0604020202020204" pitchFamily="34" charset="0"/>
                <a:ea typeface="楷体_GB2312"/>
                <a:cs typeface="楷体_GB2312"/>
              </a:defRPr>
            </a:lvl3pPr>
            <a:lvl4pPr marL="1600200" indent="-228600">
              <a:defRPr>
                <a:solidFill>
                  <a:schemeClr val="tx1"/>
                </a:solidFill>
                <a:latin typeface="Arial" panose="020B0604020202020204" pitchFamily="34" charset="0"/>
                <a:ea typeface="楷体_GB2312"/>
                <a:cs typeface="楷体_GB2312"/>
              </a:defRPr>
            </a:lvl4pPr>
            <a:lvl5pPr marL="2057400" indent="-228600">
              <a:defRPr>
                <a:solidFill>
                  <a:schemeClr val="tx1"/>
                </a:solidFill>
                <a:latin typeface="Arial" panose="020B0604020202020204" pitchFamily="34" charset="0"/>
                <a:ea typeface="楷体_GB2312"/>
                <a:cs typeface="楷体_GB231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9pPr>
          </a:lstStyle>
          <a:p>
            <a:pPr eaLnBrk="1" hangingPunct="1"/>
            <a:r>
              <a:rPr lang="zh-CN" altLang="en-US" sz="2000" b="1" dirty="0">
                <a:solidFill>
                  <a:schemeClr val="bg2">
                    <a:lumMod val="75000"/>
                  </a:schemeClr>
                </a:solidFill>
                <a:latin typeface="微软雅黑" panose="020B0503020204020204" charset="-122"/>
                <a:ea typeface="微软雅黑" panose="020B0503020204020204" charset="-122"/>
              </a:rPr>
              <a:t>职场情商培训</a:t>
            </a:r>
            <a:endParaRPr lang="zh-CN" altLang="en-US" sz="2000" b="1" dirty="0">
              <a:solidFill>
                <a:schemeClr val="bg2">
                  <a:lumMod val="75000"/>
                </a:schemeClr>
              </a:solidFill>
              <a:latin typeface="微软雅黑" panose="020B0503020204020204" charset="-122"/>
              <a:ea typeface="微软雅黑" panose="020B0503020204020204" charset="-122"/>
            </a:endParaRPr>
          </a:p>
        </p:txBody>
      </p:sp>
      <p:pic>
        <p:nvPicPr>
          <p:cNvPr id="2" name="图片 1" descr="loge"/>
          <p:cNvPicPr>
            <a:picLocks noChangeAspect="1"/>
          </p:cNvPicPr>
          <p:nvPr/>
        </p:nvPicPr>
        <p:blipFill>
          <a:blip r:embed="rId3"/>
          <a:stretch>
            <a:fillRect/>
          </a:stretch>
        </p:blipFill>
        <p:spPr>
          <a:xfrm>
            <a:off x="139700" y="128270"/>
            <a:ext cx="2009775" cy="609600"/>
          </a:xfrm>
          <a:prstGeom prst="rect">
            <a:avLst/>
          </a:prstGeom>
        </p:spPr>
      </p:pic>
      <p:sp>
        <p:nvSpPr>
          <p:cNvPr id="7" name="Shape 453"/>
          <p:cNvSpPr>
            <a:spLocks noChangeArrowheads="1"/>
          </p:cNvSpPr>
          <p:nvPr/>
        </p:nvSpPr>
        <p:spPr bwMode="auto">
          <a:xfrm>
            <a:off x="5450591" y="6391702"/>
            <a:ext cx="1359283"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4.</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公司亮点  </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3</a:t>
            </a:r>
            <a:r>
              <a:rPr lang="en-US" altLang="zh-CN" sz="1400" kern="0" noProof="0">
                <a:ln>
                  <a:noFill/>
                </a:ln>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/3</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6" name="文本框 5"/>
          <p:cNvSpPr txBox="1"/>
          <p:nvPr/>
        </p:nvSpPr>
        <p:spPr>
          <a:xfrm>
            <a:off x="3049270" y="180340"/>
            <a:ext cx="5010785" cy="460375"/>
          </a:xfrm>
          <a:prstGeom prst="rect">
            <a:avLst/>
          </a:prstGeom>
          <a:noFill/>
        </p:spPr>
        <p:txBody>
          <a:bodyPr wrap="square" rtlCol="0">
            <a:spAutoFit/>
          </a:bodyPr>
          <a:p>
            <a:r>
              <a:rPr lang="zh-CN" altLang="en-US" sz="2400" b="1">
                <a:solidFill>
                  <a:srgbClr val="FF0000"/>
                </a:solidFill>
              </a:rPr>
              <a:t>公司环境及业余文化生活</a:t>
            </a:r>
            <a:endParaRPr lang="zh-CN" altLang="en-US" sz="2400" b="1">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081" y="692022"/>
            <a:ext cx="12189743" cy="45711"/>
          </a:xfrm>
          <a:prstGeom prst="rect">
            <a:avLst/>
          </a:prstGeom>
          <a:solidFill>
            <a:srgbClr val="A6A6A6"/>
          </a:solidFill>
          <a:ln w="25400" algn="ctr">
            <a:noFill/>
            <a:miter lim="800000"/>
          </a:ln>
        </p:spPr>
        <p:txBody>
          <a:bodyPr anchor="ctr"/>
          <a:lstStyle/>
          <a:p>
            <a:pPr algn="ctr"/>
            <a:endParaRPr lang="zh-CN" altLang="en-US" dirty="0">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10" name="图片 9" descr="loge"/>
          <p:cNvPicPr>
            <a:picLocks noChangeAspect="1"/>
          </p:cNvPicPr>
          <p:nvPr/>
        </p:nvPicPr>
        <p:blipFill>
          <a:blip r:embed="rId1"/>
          <a:stretch>
            <a:fillRect/>
          </a:stretch>
        </p:blipFill>
        <p:spPr>
          <a:xfrm>
            <a:off x="197485" y="82550"/>
            <a:ext cx="2009775" cy="609600"/>
          </a:xfrm>
          <a:prstGeom prst="rect">
            <a:avLst/>
          </a:prstGeom>
        </p:spPr>
      </p:pic>
      <p:pic>
        <p:nvPicPr>
          <p:cNvPr id="3" name="图片 2"/>
          <p:cNvPicPr>
            <a:picLocks noChangeAspect="1"/>
          </p:cNvPicPr>
          <p:nvPr/>
        </p:nvPicPr>
        <p:blipFill>
          <a:blip r:embed="rId2"/>
          <a:stretch>
            <a:fillRect/>
          </a:stretch>
        </p:blipFill>
        <p:spPr>
          <a:xfrm>
            <a:off x="6704965" y="1180465"/>
            <a:ext cx="4724400" cy="2882265"/>
          </a:xfrm>
          <a:prstGeom prst="rect">
            <a:avLst/>
          </a:prstGeom>
        </p:spPr>
      </p:pic>
      <p:pic>
        <p:nvPicPr>
          <p:cNvPr id="13" name="图片 12"/>
          <p:cNvPicPr>
            <a:picLocks noChangeAspect="1"/>
          </p:cNvPicPr>
          <p:nvPr/>
        </p:nvPicPr>
        <p:blipFill>
          <a:blip r:embed="rId3"/>
          <a:stretch>
            <a:fillRect/>
          </a:stretch>
        </p:blipFill>
        <p:spPr>
          <a:xfrm>
            <a:off x="6704965" y="4167505"/>
            <a:ext cx="4723765" cy="2583815"/>
          </a:xfrm>
          <a:prstGeom prst="rect">
            <a:avLst/>
          </a:prstGeom>
        </p:spPr>
      </p:pic>
      <p:pic>
        <p:nvPicPr>
          <p:cNvPr id="15" name="图片 14"/>
          <p:cNvPicPr>
            <a:picLocks noChangeAspect="1"/>
          </p:cNvPicPr>
          <p:nvPr/>
        </p:nvPicPr>
        <p:blipFill>
          <a:blip r:embed="rId4"/>
          <a:stretch>
            <a:fillRect/>
          </a:stretch>
        </p:blipFill>
        <p:spPr>
          <a:xfrm>
            <a:off x="474345" y="1393190"/>
            <a:ext cx="5238115" cy="2669540"/>
          </a:xfrm>
          <a:prstGeom prst="rect">
            <a:avLst/>
          </a:prstGeom>
        </p:spPr>
      </p:pic>
      <p:pic>
        <p:nvPicPr>
          <p:cNvPr id="16" name="图片 10" descr="C:\Users\ASUS\Desktop\拓展训练1.jpg"/>
          <p:cNvPicPr>
            <a:picLocks noChangeAspect="1" noChangeArrowheads="1"/>
          </p:cNvPicPr>
          <p:nvPr/>
        </p:nvPicPr>
        <p:blipFill>
          <a:blip r:embed="rId5" cstate="print"/>
          <a:srcRect/>
          <a:stretch>
            <a:fillRect/>
          </a:stretch>
        </p:blipFill>
        <p:spPr>
          <a:xfrm>
            <a:off x="474345" y="4152900"/>
            <a:ext cx="5238750" cy="2418080"/>
          </a:xfrm>
          <a:prstGeom prst="rect">
            <a:avLst/>
          </a:prstGeom>
          <a:noFill/>
          <a:ln w="9525">
            <a:noFill/>
            <a:miter lim="800000"/>
            <a:headEnd/>
            <a:tailEnd/>
          </a:ln>
        </p:spPr>
      </p:pic>
      <p:sp>
        <p:nvSpPr>
          <p:cNvPr id="17" name="文本框 16"/>
          <p:cNvSpPr txBox="1"/>
          <p:nvPr/>
        </p:nvSpPr>
        <p:spPr>
          <a:xfrm>
            <a:off x="603250" y="859790"/>
            <a:ext cx="3198495" cy="460375"/>
          </a:xfrm>
          <a:prstGeom prst="rect">
            <a:avLst/>
          </a:prstGeom>
          <a:noFill/>
        </p:spPr>
        <p:txBody>
          <a:bodyPr wrap="square" rtlCol="0">
            <a:spAutoFit/>
          </a:bodyPr>
          <a:p>
            <a:r>
              <a:rPr lang="zh-CN" altLang="en-US" sz="2400" b="1">
                <a:solidFill>
                  <a:srgbClr val="FF0000"/>
                </a:solidFill>
              </a:rPr>
              <a:t>文化生活</a:t>
            </a:r>
            <a:endParaRPr lang="zh-CN" altLang="en-US" sz="2400" b="1">
              <a:solidFill>
                <a:srgbClr val="FF0000"/>
              </a:solidFill>
            </a:endParaRPr>
          </a:p>
        </p:txBody>
      </p:sp>
      <p:sp>
        <p:nvSpPr>
          <p:cNvPr id="18" name="文本框 17"/>
          <p:cNvSpPr txBox="1"/>
          <p:nvPr/>
        </p:nvSpPr>
        <p:spPr>
          <a:xfrm>
            <a:off x="3049270" y="165735"/>
            <a:ext cx="5010785" cy="460375"/>
          </a:xfrm>
          <a:prstGeom prst="rect">
            <a:avLst/>
          </a:prstGeom>
          <a:noFill/>
        </p:spPr>
        <p:txBody>
          <a:bodyPr wrap="square" rtlCol="0">
            <a:spAutoFit/>
          </a:bodyPr>
          <a:p>
            <a:r>
              <a:rPr lang="zh-CN" altLang="en-US" sz="2400" b="1">
                <a:solidFill>
                  <a:srgbClr val="FF0000"/>
                </a:solidFill>
              </a:rPr>
              <a:t>公司环境及业余文化生活</a:t>
            </a:r>
            <a:endParaRPr lang="zh-CN" altLang="en-US" sz="2400" b="1">
              <a:solidFill>
                <a:srgbClr val="FF0000"/>
              </a:solidFill>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grpSp>
        <p:nvGrpSpPr>
          <p:cNvPr id="2" name="Group 5"/>
          <p:cNvGrpSpPr/>
          <p:nvPr/>
        </p:nvGrpSpPr>
        <p:grpSpPr>
          <a:xfrm>
            <a:off x="340995" y="1085850"/>
            <a:ext cx="6689090" cy="5097145"/>
            <a:chOff x="2432790" y="730250"/>
            <a:chExt cx="7132330" cy="5365749"/>
          </a:xfrm>
          <a:blipFill dpi="0" rotWithShape="0">
            <a:blip r:embed="rId2"/>
            <a:srcRect/>
            <a:tile tx="0" ty="0" sx="100000" sy="100000" flip="none" algn="ctr"/>
          </a:blipFill>
        </p:grpSpPr>
        <p:sp>
          <p:nvSpPr>
            <p:cNvPr id="3" name="Freeform 5"/>
            <p:cNvSpPr/>
            <p:nvPr/>
          </p:nvSpPr>
          <p:spPr bwMode="auto">
            <a:xfrm>
              <a:off x="3363911" y="800100"/>
              <a:ext cx="5110162" cy="5078412"/>
            </a:xfrm>
            <a:custGeom>
              <a:avLst/>
              <a:gdLst>
                <a:gd name="T0" fmla="*/ 1670 w 2447"/>
                <a:gd name="T1" fmla="*/ 937 h 2432"/>
                <a:gd name="T2" fmla="*/ 1589 w 2447"/>
                <a:gd name="T3" fmla="*/ 957 h 2432"/>
                <a:gd name="T4" fmla="*/ 1551 w 2447"/>
                <a:gd name="T5" fmla="*/ 930 h 2432"/>
                <a:gd name="T6" fmla="*/ 1550 w 2447"/>
                <a:gd name="T7" fmla="*/ 929 h 2432"/>
                <a:gd name="T8" fmla="*/ 1423 w 2447"/>
                <a:gd name="T9" fmla="*/ 929 h 2432"/>
                <a:gd name="T10" fmla="*/ 1311 w 2447"/>
                <a:gd name="T11" fmla="*/ 1041 h 2432"/>
                <a:gd name="T12" fmla="*/ 1183 w 2447"/>
                <a:gd name="T13" fmla="*/ 1041 h 2432"/>
                <a:gd name="T14" fmla="*/ 1183 w 2447"/>
                <a:gd name="T15" fmla="*/ 913 h 2432"/>
                <a:gd name="T16" fmla="*/ 1550 w 2447"/>
                <a:gd name="T17" fmla="*/ 546 h 2432"/>
                <a:gd name="T18" fmla="*/ 1555 w 2447"/>
                <a:gd name="T19" fmla="*/ 423 h 2432"/>
                <a:gd name="T20" fmla="*/ 1555 w 2447"/>
                <a:gd name="T21" fmla="*/ 423 h 2432"/>
                <a:gd name="T22" fmla="*/ 1523 w 2447"/>
                <a:gd name="T23" fmla="*/ 380 h 2432"/>
                <a:gd name="T24" fmla="*/ 1543 w 2447"/>
                <a:gd name="T25" fmla="*/ 299 h 2432"/>
                <a:gd name="T26" fmla="*/ 1678 w 2447"/>
                <a:gd name="T27" fmla="*/ 163 h 2432"/>
                <a:gd name="T28" fmla="*/ 1678 w 2447"/>
                <a:gd name="T29" fmla="*/ 36 h 2432"/>
                <a:gd name="T30" fmla="*/ 1550 w 2447"/>
                <a:gd name="T31" fmla="*/ 36 h 2432"/>
                <a:gd name="T32" fmla="*/ 1462 w 2447"/>
                <a:gd name="T33" fmla="*/ 124 h 2432"/>
                <a:gd name="T34" fmla="*/ 1381 w 2447"/>
                <a:gd name="T35" fmla="*/ 143 h 2432"/>
                <a:gd name="T36" fmla="*/ 1348 w 2447"/>
                <a:gd name="T37" fmla="*/ 121 h 2432"/>
                <a:gd name="T38" fmla="*/ 1343 w 2447"/>
                <a:gd name="T39" fmla="*/ 115 h 2432"/>
                <a:gd name="T40" fmla="*/ 1215 w 2447"/>
                <a:gd name="T41" fmla="*/ 115 h 2432"/>
                <a:gd name="T42" fmla="*/ 35 w 2447"/>
                <a:gd name="T43" fmla="*/ 1296 h 2432"/>
                <a:gd name="T44" fmla="*/ 35 w 2447"/>
                <a:gd name="T45" fmla="*/ 1424 h 2432"/>
                <a:gd name="T46" fmla="*/ 162 w 2447"/>
                <a:gd name="T47" fmla="*/ 1424 h 2432"/>
                <a:gd name="T48" fmla="*/ 266 w 2447"/>
                <a:gd name="T49" fmla="*/ 1320 h 2432"/>
                <a:gd name="T50" fmla="*/ 394 w 2447"/>
                <a:gd name="T51" fmla="*/ 1320 h 2432"/>
                <a:gd name="T52" fmla="*/ 394 w 2447"/>
                <a:gd name="T53" fmla="*/ 1447 h 2432"/>
                <a:gd name="T54" fmla="*/ 178 w 2447"/>
                <a:gd name="T55" fmla="*/ 1663 h 2432"/>
                <a:gd name="T56" fmla="*/ 178 w 2447"/>
                <a:gd name="T57" fmla="*/ 1790 h 2432"/>
                <a:gd name="T58" fmla="*/ 306 w 2447"/>
                <a:gd name="T59" fmla="*/ 1790 h 2432"/>
                <a:gd name="T60" fmla="*/ 497 w 2447"/>
                <a:gd name="T61" fmla="*/ 1599 h 2432"/>
                <a:gd name="T62" fmla="*/ 625 w 2447"/>
                <a:gd name="T63" fmla="*/ 1599 h 2432"/>
                <a:gd name="T64" fmla="*/ 625 w 2447"/>
                <a:gd name="T65" fmla="*/ 1727 h 2432"/>
                <a:gd name="T66" fmla="*/ 178 w 2447"/>
                <a:gd name="T67" fmla="*/ 2173 h 2432"/>
                <a:gd name="T68" fmla="*/ 178 w 2447"/>
                <a:gd name="T69" fmla="*/ 2301 h 2432"/>
                <a:gd name="T70" fmla="*/ 306 w 2447"/>
                <a:gd name="T71" fmla="*/ 2301 h 2432"/>
                <a:gd name="T72" fmla="*/ 673 w 2447"/>
                <a:gd name="T73" fmla="*/ 1934 h 2432"/>
                <a:gd name="T74" fmla="*/ 801 w 2447"/>
                <a:gd name="T75" fmla="*/ 1934 h 2432"/>
                <a:gd name="T76" fmla="*/ 801 w 2447"/>
                <a:gd name="T77" fmla="*/ 2062 h 2432"/>
                <a:gd name="T78" fmla="*/ 815 w 2447"/>
                <a:gd name="T79" fmla="*/ 2047 h 2432"/>
                <a:gd name="T80" fmla="*/ 815 w 2447"/>
                <a:gd name="T81" fmla="*/ 2175 h 2432"/>
                <a:gd name="T82" fmla="*/ 942 w 2447"/>
                <a:gd name="T83" fmla="*/ 2175 h 2432"/>
                <a:gd name="T84" fmla="*/ 968 w 2447"/>
                <a:gd name="T85" fmla="*/ 2149 h 2432"/>
                <a:gd name="T86" fmla="*/ 1096 w 2447"/>
                <a:gd name="T87" fmla="*/ 2149 h 2432"/>
                <a:gd name="T88" fmla="*/ 1096 w 2447"/>
                <a:gd name="T89" fmla="*/ 2277 h 2432"/>
                <a:gd name="T90" fmla="*/ 1104 w 2447"/>
                <a:gd name="T91" fmla="*/ 2269 h 2432"/>
                <a:gd name="T92" fmla="*/ 1104 w 2447"/>
                <a:gd name="T93" fmla="*/ 2397 h 2432"/>
                <a:gd name="T94" fmla="*/ 1231 w 2447"/>
                <a:gd name="T95" fmla="*/ 2397 h 2432"/>
                <a:gd name="T96" fmla="*/ 2412 w 2447"/>
                <a:gd name="T97" fmla="*/ 1216 h 2432"/>
                <a:gd name="T98" fmla="*/ 2412 w 2447"/>
                <a:gd name="T99" fmla="*/ 1089 h 2432"/>
                <a:gd name="T100" fmla="*/ 2284 w 2447"/>
                <a:gd name="T101" fmla="*/ 1089 h 2432"/>
                <a:gd name="T102" fmla="*/ 2252 w 2447"/>
                <a:gd name="T103" fmla="*/ 1120 h 2432"/>
                <a:gd name="T104" fmla="*/ 2125 w 2447"/>
                <a:gd name="T105" fmla="*/ 1120 h 2432"/>
                <a:gd name="T106" fmla="*/ 2125 w 2447"/>
                <a:gd name="T107" fmla="*/ 993 h 2432"/>
                <a:gd name="T108" fmla="*/ 2334 w 2447"/>
                <a:gd name="T109" fmla="*/ 784 h 2432"/>
                <a:gd name="T110" fmla="*/ 2334 w 2447"/>
                <a:gd name="T111" fmla="*/ 656 h 2432"/>
                <a:gd name="T112" fmla="*/ 2206 w 2447"/>
                <a:gd name="T113" fmla="*/ 656 h 2432"/>
                <a:gd name="T114" fmla="*/ 2196 w 2447"/>
                <a:gd name="T115" fmla="*/ 666 h 2432"/>
                <a:gd name="T116" fmla="*/ 2123 w 2447"/>
                <a:gd name="T117" fmla="*/ 678 h 2432"/>
                <a:gd name="T118" fmla="*/ 2088 w 2447"/>
                <a:gd name="T119" fmla="*/ 653 h 2432"/>
                <a:gd name="T120" fmla="*/ 2085 w 2447"/>
                <a:gd name="T121" fmla="*/ 650 h 2432"/>
                <a:gd name="T122" fmla="*/ 1957 w 2447"/>
                <a:gd name="T123" fmla="*/ 650 h 2432"/>
                <a:gd name="T124" fmla="*/ 1670 w 2447"/>
                <a:gd name="T125" fmla="*/ 937 h 2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47" h="2432">
                  <a:moveTo>
                    <a:pt x="1670" y="937"/>
                  </a:moveTo>
                  <a:cubicBezTo>
                    <a:pt x="1635" y="970"/>
                    <a:pt x="1604" y="963"/>
                    <a:pt x="1589" y="957"/>
                  </a:cubicBezTo>
                  <a:cubicBezTo>
                    <a:pt x="1569" y="948"/>
                    <a:pt x="1564" y="942"/>
                    <a:pt x="1551" y="930"/>
                  </a:cubicBezTo>
                  <a:cubicBezTo>
                    <a:pt x="1551" y="930"/>
                    <a:pt x="1551" y="929"/>
                    <a:pt x="1550" y="929"/>
                  </a:cubicBezTo>
                  <a:cubicBezTo>
                    <a:pt x="1515" y="894"/>
                    <a:pt x="1458" y="894"/>
                    <a:pt x="1423" y="929"/>
                  </a:cubicBezTo>
                  <a:cubicBezTo>
                    <a:pt x="1311" y="1041"/>
                    <a:pt x="1311" y="1041"/>
                    <a:pt x="1311" y="1041"/>
                  </a:cubicBezTo>
                  <a:cubicBezTo>
                    <a:pt x="1276" y="1076"/>
                    <a:pt x="1219" y="1076"/>
                    <a:pt x="1183" y="1041"/>
                  </a:cubicBezTo>
                  <a:cubicBezTo>
                    <a:pt x="1148" y="1005"/>
                    <a:pt x="1148" y="948"/>
                    <a:pt x="1183" y="913"/>
                  </a:cubicBezTo>
                  <a:cubicBezTo>
                    <a:pt x="1550" y="546"/>
                    <a:pt x="1550" y="546"/>
                    <a:pt x="1550" y="546"/>
                  </a:cubicBezTo>
                  <a:cubicBezTo>
                    <a:pt x="1584" y="512"/>
                    <a:pt x="1585" y="459"/>
                    <a:pt x="1555" y="423"/>
                  </a:cubicBezTo>
                  <a:cubicBezTo>
                    <a:pt x="1555" y="423"/>
                    <a:pt x="1555" y="423"/>
                    <a:pt x="1555" y="423"/>
                  </a:cubicBezTo>
                  <a:cubicBezTo>
                    <a:pt x="1539" y="406"/>
                    <a:pt x="1533" y="402"/>
                    <a:pt x="1523" y="380"/>
                  </a:cubicBezTo>
                  <a:cubicBezTo>
                    <a:pt x="1516" y="365"/>
                    <a:pt x="1510" y="334"/>
                    <a:pt x="1543" y="299"/>
                  </a:cubicBezTo>
                  <a:cubicBezTo>
                    <a:pt x="1678" y="163"/>
                    <a:pt x="1678" y="163"/>
                    <a:pt x="1678" y="163"/>
                  </a:cubicBezTo>
                  <a:cubicBezTo>
                    <a:pt x="1713" y="128"/>
                    <a:pt x="1713" y="71"/>
                    <a:pt x="1678" y="36"/>
                  </a:cubicBezTo>
                  <a:cubicBezTo>
                    <a:pt x="1643" y="0"/>
                    <a:pt x="1586" y="0"/>
                    <a:pt x="1550" y="36"/>
                  </a:cubicBezTo>
                  <a:cubicBezTo>
                    <a:pt x="1462" y="124"/>
                    <a:pt x="1462" y="124"/>
                    <a:pt x="1462" y="124"/>
                  </a:cubicBezTo>
                  <a:cubicBezTo>
                    <a:pt x="1427" y="156"/>
                    <a:pt x="1396" y="150"/>
                    <a:pt x="1381" y="143"/>
                  </a:cubicBezTo>
                  <a:cubicBezTo>
                    <a:pt x="1364" y="136"/>
                    <a:pt x="1358" y="130"/>
                    <a:pt x="1348" y="121"/>
                  </a:cubicBezTo>
                  <a:cubicBezTo>
                    <a:pt x="1346" y="119"/>
                    <a:pt x="1345" y="117"/>
                    <a:pt x="1343" y="115"/>
                  </a:cubicBezTo>
                  <a:cubicBezTo>
                    <a:pt x="1308" y="80"/>
                    <a:pt x="1251" y="80"/>
                    <a:pt x="1215" y="115"/>
                  </a:cubicBezTo>
                  <a:cubicBezTo>
                    <a:pt x="35" y="1296"/>
                    <a:pt x="35" y="1296"/>
                    <a:pt x="35" y="1296"/>
                  </a:cubicBezTo>
                  <a:cubicBezTo>
                    <a:pt x="0" y="1331"/>
                    <a:pt x="0" y="1388"/>
                    <a:pt x="35" y="1424"/>
                  </a:cubicBezTo>
                  <a:cubicBezTo>
                    <a:pt x="70" y="1459"/>
                    <a:pt x="127" y="1459"/>
                    <a:pt x="162" y="1424"/>
                  </a:cubicBezTo>
                  <a:cubicBezTo>
                    <a:pt x="266" y="1320"/>
                    <a:pt x="266" y="1320"/>
                    <a:pt x="266" y="1320"/>
                  </a:cubicBezTo>
                  <a:cubicBezTo>
                    <a:pt x="301" y="1285"/>
                    <a:pt x="359" y="1285"/>
                    <a:pt x="394" y="1320"/>
                  </a:cubicBezTo>
                  <a:cubicBezTo>
                    <a:pt x="429" y="1355"/>
                    <a:pt x="429" y="1412"/>
                    <a:pt x="394" y="1447"/>
                  </a:cubicBezTo>
                  <a:cubicBezTo>
                    <a:pt x="178" y="1663"/>
                    <a:pt x="178" y="1663"/>
                    <a:pt x="178" y="1663"/>
                  </a:cubicBezTo>
                  <a:cubicBezTo>
                    <a:pt x="143" y="1698"/>
                    <a:pt x="143" y="1755"/>
                    <a:pt x="178" y="1790"/>
                  </a:cubicBezTo>
                  <a:cubicBezTo>
                    <a:pt x="214" y="1826"/>
                    <a:pt x="271" y="1826"/>
                    <a:pt x="306" y="1790"/>
                  </a:cubicBezTo>
                  <a:cubicBezTo>
                    <a:pt x="497" y="1599"/>
                    <a:pt x="497" y="1599"/>
                    <a:pt x="497" y="1599"/>
                  </a:cubicBezTo>
                  <a:cubicBezTo>
                    <a:pt x="533" y="1564"/>
                    <a:pt x="590" y="1564"/>
                    <a:pt x="625" y="1599"/>
                  </a:cubicBezTo>
                  <a:cubicBezTo>
                    <a:pt x="660" y="1634"/>
                    <a:pt x="660" y="1691"/>
                    <a:pt x="625" y="1727"/>
                  </a:cubicBezTo>
                  <a:cubicBezTo>
                    <a:pt x="178" y="2173"/>
                    <a:pt x="178" y="2173"/>
                    <a:pt x="178" y="2173"/>
                  </a:cubicBezTo>
                  <a:cubicBezTo>
                    <a:pt x="143" y="2209"/>
                    <a:pt x="143" y="2266"/>
                    <a:pt x="178" y="2301"/>
                  </a:cubicBezTo>
                  <a:cubicBezTo>
                    <a:pt x="214" y="2336"/>
                    <a:pt x="271" y="2336"/>
                    <a:pt x="306" y="2301"/>
                  </a:cubicBezTo>
                  <a:cubicBezTo>
                    <a:pt x="673" y="1934"/>
                    <a:pt x="673" y="1934"/>
                    <a:pt x="673" y="1934"/>
                  </a:cubicBezTo>
                  <a:cubicBezTo>
                    <a:pt x="708" y="1899"/>
                    <a:pt x="765" y="1899"/>
                    <a:pt x="801" y="1934"/>
                  </a:cubicBezTo>
                  <a:cubicBezTo>
                    <a:pt x="836" y="1969"/>
                    <a:pt x="836" y="2026"/>
                    <a:pt x="801" y="2062"/>
                  </a:cubicBezTo>
                  <a:cubicBezTo>
                    <a:pt x="815" y="2047"/>
                    <a:pt x="815" y="2047"/>
                    <a:pt x="815" y="2047"/>
                  </a:cubicBezTo>
                  <a:cubicBezTo>
                    <a:pt x="779" y="2083"/>
                    <a:pt x="779" y="2140"/>
                    <a:pt x="815" y="2175"/>
                  </a:cubicBezTo>
                  <a:cubicBezTo>
                    <a:pt x="850" y="2210"/>
                    <a:pt x="907" y="2210"/>
                    <a:pt x="942" y="2175"/>
                  </a:cubicBezTo>
                  <a:cubicBezTo>
                    <a:pt x="968" y="2149"/>
                    <a:pt x="968" y="2149"/>
                    <a:pt x="968" y="2149"/>
                  </a:cubicBezTo>
                  <a:cubicBezTo>
                    <a:pt x="1003" y="2114"/>
                    <a:pt x="1060" y="2114"/>
                    <a:pt x="1096" y="2149"/>
                  </a:cubicBezTo>
                  <a:cubicBezTo>
                    <a:pt x="1131" y="2185"/>
                    <a:pt x="1131" y="2242"/>
                    <a:pt x="1096" y="2277"/>
                  </a:cubicBezTo>
                  <a:cubicBezTo>
                    <a:pt x="1104" y="2269"/>
                    <a:pt x="1104" y="2269"/>
                    <a:pt x="1104" y="2269"/>
                  </a:cubicBezTo>
                  <a:cubicBezTo>
                    <a:pt x="1068" y="2304"/>
                    <a:pt x="1068" y="2361"/>
                    <a:pt x="1104" y="2397"/>
                  </a:cubicBezTo>
                  <a:cubicBezTo>
                    <a:pt x="1139" y="2432"/>
                    <a:pt x="1196" y="2432"/>
                    <a:pt x="1231" y="2397"/>
                  </a:cubicBezTo>
                  <a:cubicBezTo>
                    <a:pt x="2412" y="1216"/>
                    <a:pt x="2412" y="1216"/>
                    <a:pt x="2412" y="1216"/>
                  </a:cubicBezTo>
                  <a:cubicBezTo>
                    <a:pt x="2447" y="1181"/>
                    <a:pt x="2447" y="1124"/>
                    <a:pt x="2412" y="1089"/>
                  </a:cubicBezTo>
                  <a:cubicBezTo>
                    <a:pt x="2377" y="1053"/>
                    <a:pt x="2319" y="1053"/>
                    <a:pt x="2284" y="1089"/>
                  </a:cubicBezTo>
                  <a:cubicBezTo>
                    <a:pt x="2252" y="1120"/>
                    <a:pt x="2252" y="1120"/>
                    <a:pt x="2252" y="1120"/>
                  </a:cubicBezTo>
                  <a:cubicBezTo>
                    <a:pt x="2217" y="1156"/>
                    <a:pt x="2160" y="1156"/>
                    <a:pt x="2125" y="1120"/>
                  </a:cubicBezTo>
                  <a:cubicBezTo>
                    <a:pt x="2089" y="1085"/>
                    <a:pt x="2089" y="1028"/>
                    <a:pt x="2125" y="993"/>
                  </a:cubicBezTo>
                  <a:cubicBezTo>
                    <a:pt x="2334" y="784"/>
                    <a:pt x="2334" y="784"/>
                    <a:pt x="2334" y="784"/>
                  </a:cubicBezTo>
                  <a:cubicBezTo>
                    <a:pt x="2369" y="748"/>
                    <a:pt x="2369" y="691"/>
                    <a:pt x="2334" y="656"/>
                  </a:cubicBezTo>
                  <a:cubicBezTo>
                    <a:pt x="2299" y="621"/>
                    <a:pt x="2241" y="621"/>
                    <a:pt x="2206" y="656"/>
                  </a:cubicBezTo>
                  <a:cubicBezTo>
                    <a:pt x="2196" y="666"/>
                    <a:pt x="2196" y="666"/>
                    <a:pt x="2196" y="666"/>
                  </a:cubicBezTo>
                  <a:cubicBezTo>
                    <a:pt x="2164" y="690"/>
                    <a:pt x="2137" y="684"/>
                    <a:pt x="2123" y="678"/>
                  </a:cubicBezTo>
                  <a:cubicBezTo>
                    <a:pt x="2105" y="670"/>
                    <a:pt x="2100" y="664"/>
                    <a:pt x="2088" y="653"/>
                  </a:cubicBezTo>
                  <a:cubicBezTo>
                    <a:pt x="2087" y="652"/>
                    <a:pt x="2086" y="651"/>
                    <a:pt x="2085" y="650"/>
                  </a:cubicBezTo>
                  <a:cubicBezTo>
                    <a:pt x="2049" y="615"/>
                    <a:pt x="1992" y="615"/>
                    <a:pt x="1957" y="650"/>
                  </a:cubicBezTo>
                  <a:lnTo>
                    <a:pt x="1670" y="937"/>
                  </a:ln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4" name="Freeform 6"/>
            <p:cNvSpPr/>
            <p:nvPr/>
          </p:nvSpPr>
          <p:spPr bwMode="auto">
            <a:xfrm>
              <a:off x="8165702" y="2195512"/>
              <a:ext cx="700088" cy="700088"/>
            </a:xfrm>
            <a:custGeom>
              <a:avLst/>
              <a:gdLst>
                <a:gd name="T0" fmla="*/ 328 w 335"/>
                <a:gd name="T1" fmla="*/ 56 h 335"/>
                <a:gd name="T2" fmla="*/ 299 w 335"/>
                <a:gd name="T3" fmla="*/ 57 h 335"/>
                <a:gd name="T4" fmla="*/ 274 w 335"/>
                <a:gd name="T5" fmla="*/ 57 h 335"/>
                <a:gd name="T6" fmla="*/ 274 w 335"/>
                <a:gd name="T7" fmla="*/ 81 h 335"/>
                <a:gd name="T8" fmla="*/ 273 w 335"/>
                <a:gd name="T9" fmla="*/ 110 h 335"/>
                <a:gd name="T10" fmla="*/ 245 w 335"/>
                <a:gd name="T11" fmla="*/ 111 h 335"/>
                <a:gd name="T12" fmla="*/ 220 w 335"/>
                <a:gd name="T13" fmla="*/ 111 h 335"/>
                <a:gd name="T14" fmla="*/ 220 w 335"/>
                <a:gd name="T15" fmla="*/ 136 h 335"/>
                <a:gd name="T16" fmla="*/ 219 w 335"/>
                <a:gd name="T17" fmla="*/ 164 h 335"/>
                <a:gd name="T18" fmla="*/ 190 w 335"/>
                <a:gd name="T19" fmla="*/ 165 h 335"/>
                <a:gd name="T20" fmla="*/ 166 w 335"/>
                <a:gd name="T21" fmla="*/ 166 h 335"/>
                <a:gd name="T22" fmla="*/ 165 w 335"/>
                <a:gd name="T23" fmla="*/ 190 h 335"/>
                <a:gd name="T24" fmla="*/ 164 w 335"/>
                <a:gd name="T25" fmla="*/ 219 h 335"/>
                <a:gd name="T26" fmla="*/ 136 w 335"/>
                <a:gd name="T27" fmla="*/ 220 h 335"/>
                <a:gd name="T28" fmla="*/ 111 w 335"/>
                <a:gd name="T29" fmla="*/ 220 h 335"/>
                <a:gd name="T30" fmla="*/ 111 w 335"/>
                <a:gd name="T31" fmla="*/ 245 h 335"/>
                <a:gd name="T32" fmla="*/ 110 w 335"/>
                <a:gd name="T33" fmla="*/ 273 h 335"/>
                <a:gd name="T34" fmla="*/ 81 w 335"/>
                <a:gd name="T35" fmla="*/ 274 h 335"/>
                <a:gd name="T36" fmla="*/ 57 w 335"/>
                <a:gd name="T37" fmla="*/ 274 h 335"/>
                <a:gd name="T38" fmla="*/ 57 w 335"/>
                <a:gd name="T39" fmla="*/ 299 h 335"/>
                <a:gd name="T40" fmla="*/ 56 w 335"/>
                <a:gd name="T41" fmla="*/ 327 h 335"/>
                <a:gd name="T42" fmla="*/ 27 w 335"/>
                <a:gd name="T43" fmla="*/ 329 h 335"/>
                <a:gd name="T44" fmla="*/ 2 w 335"/>
                <a:gd name="T45" fmla="*/ 329 h 335"/>
                <a:gd name="T46" fmla="*/ 0 w 335"/>
                <a:gd name="T47" fmla="*/ 326 h 335"/>
                <a:gd name="T48" fmla="*/ 28 w 335"/>
                <a:gd name="T49" fmla="*/ 325 h 335"/>
                <a:gd name="T50" fmla="*/ 53 w 335"/>
                <a:gd name="T51" fmla="*/ 325 h 335"/>
                <a:gd name="T52" fmla="*/ 53 w 335"/>
                <a:gd name="T53" fmla="*/ 300 h 335"/>
                <a:gd name="T54" fmla="*/ 54 w 335"/>
                <a:gd name="T55" fmla="*/ 271 h 335"/>
                <a:gd name="T56" fmla="*/ 83 w 335"/>
                <a:gd name="T57" fmla="*/ 270 h 335"/>
                <a:gd name="T58" fmla="*/ 107 w 335"/>
                <a:gd name="T59" fmla="*/ 270 h 335"/>
                <a:gd name="T60" fmla="*/ 107 w 335"/>
                <a:gd name="T61" fmla="*/ 246 h 335"/>
                <a:gd name="T62" fmla="*/ 108 w 335"/>
                <a:gd name="T63" fmla="*/ 217 h 335"/>
                <a:gd name="T64" fmla="*/ 137 w 335"/>
                <a:gd name="T65" fmla="*/ 216 h 335"/>
                <a:gd name="T66" fmla="*/ 162 w 335"/>
                <a:gd name="T67" fmla="*/ 216 h 335"/>
                <a:gd name="T68" fmla="*/ 162 w 335"/>
                <a:gd name="T69" fmla="*/ 191 h 335"/>
                <a:gd name="T70" fmla="*/ 163 w 335"/>
                <a:gd name="T71" fmla="*/ 163 h 335"/>
                <a:gd name="T72" fmla="*/ 191 w 335"/>
                <a:gd name="T73" fmla="*/ 162 h 335"/>
                <a:gd name="T74" fmla="*/ 216 w 335"/>
                <a:gd name="T75" fmla="*/ 162 h 335"/>
                <a:gd name="T76" fmla="*/ 216 w 335"/>
                <a:gd name="T77" fmla="*/ 137 h 335"/>
                <a:gd name="T78" fmla="*/ 217 w 335"/>
                <a:gd name="T79" fmla="*/ 108 h 335"/>
                <a:gd name="T80" fmla="*/ 246 w 335"/>
                <a:gd name="T81" fmla="*/ 107 h 335"/>
                <a:gd name="T82" fmla="*/ 270 w 335"/>
                <a:gd name="T83" fmla="*/ 107 h 335"/>
                <a:gd name="T84" fmla="*/ 270 w 335"/>
                <a:gd name="T85" fmla="*/ 83 h 335"/>
                <a:gd name="T86" fmla="*/ 271 w 335"/>
                <a:gd name="T87" fmla="*/ 54 h 335"/>
                <a:gd name="T88" fmla="*/ 300 w 335"/>
                <a:gd name="T89" fmla="*/ 53 h 335"/>
                <a:gd name="T90" fmla="*/ 325 w 335"/>
                <a:gd name="T91" fmla="*/ 53 h 335"/>
                <a:gd name="T92" fmla="*/ 325 w 335"/>
                <a:gd name="T93" fmla="*/ 28 h 335"/>
                <a:gd name="T94" fmla="*/ 326 w 335"/>
                <a:gd name="T95" fmla="*/ 0 h 335"/>
                <a:gd name="T96" fmla="*/ 329 w 335"/>
                <a:gd name="T97" fmla="*/ 2 h 335"/>
                <a:gd name="T98" fmla="*/ 329 w 335"/>
                <a:gd name="T99" fmla="*/ 27 h 335"/>
                <a:gd name="T100" fmla="*/ 328 w 335"/>
                <a:gd name="T101"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5" h="335">
                  <a:moveTo>
                    <a:pt x="328" y="56"/>
                  </a:moveTo>
                  <a:cubicBezTo>
                    <a:pt x="320" y="63"/>
                    <a:pt x="309" y="60"/>
                    <a:pt x="299" y="57"/>
                  </a:cubicBezTo>
                  <a:cubicBezTo>
                    <a:pt x="289" y="54"/>
                    <a:pt x="280" y="51"/>
                    <a:pt x="274" y="57"/>
                  </a:cubicBezTo>
                  <a:cubicBezTo>
                    <a:pt x="268" y="63"/>
                    <a:pt x="271" y="72"/>
                    <a:pt x="274" y="81"/>
                  </a:cubicBezTo>
                  <a:cubicBezTo>
                    <a:pt x="277" y="92"/>
                    <a:pt x="281" y="102"/>
                    <a:pt x="273" y="110"/>
                  </a:cubicBezTo>
                  <a:cubicBezTo>
                    <a:pt x="265" y="118"/>
                    <a:pt x="255" y="114"/>
                    <a:pt x="245" y="111"/>
                  </a:cubicBezTo>
                  <a:cubicBezTo>
                    <a:pt x="235" y="108"/>
                    <a:pt x="226" y="105"/>
                    <a:pt x="220" y="111"/>
                  </a:cubicBezTo>
                  <a:cubicBezTo>
                    <a:pt x="214" y="117"/>
                    <a:pt x="217" y="126"/>
                    <a:pt x="220" y="136"/>
                  </a:cubicBezTo>
                  <a:cubicBezTo>
                    <a:pt x="223" y="146"/>
                    <a:pt x="226" y="157"/>
                    <a:pt x="219" y="164"/>
                  </a:cubicBezTo>
                  <a:cubicBezTo>
                    <a:pt x="211" y="172"/>
                    <a:pt x="200" y="169"/>
                    <a:pt x="190" y="165"/>
                  </a:cubicBezTo>
                  <a:cubicBezTo>
                    <a:pt x="181" y="162"/>
                    <a:pt x="171" y="160"/>
                    <a:pt x="166" y="166"/>
                  </a:cubicBezTo>
                  <a:cubicBezTo>
                    <a:pt x="160" y="171"/>
                    <a:pt x="162" y="181"/>
                    <a:pt x="165" y="190"/>
                  </a:cubicBezTo>
                  <a:cubicBezTo>
                    <a:pt x="169" y="200"/>
                    <a:pt x="172" y="211"/>
                    <a:pt x="164" y="219"/>
                  </a:cubicBezTo>
                  <a:cubicBezTo>
                    <a:pt x="157" y="226"/>
                    <a:pt x="146" y="223"/>
                    <a:pt x="136" y="220"/>
                  </a:cubicBezTo>
                  <a:cubicBezTo>
                    <a:pt x="126" y="217"/>
                    <a:pt x="117" y="214"/>
                    <a:pt x="111" y="220"/>
                  </a:cubicBezTo>
                  <a:cubicBezTo>
                    <a:pt x="105" y="226"/>
                    <a:pt x="108" y="235"/>
                    <a:pt x="111" y="245"/>
                  </a:cubicBezTo>
                  <a:cubicBezTo>
                    <a:pt x="114" y="255"/>
                    <a:pt x="118" y="265"/>
                    <a:pt x="110" y="273"/>
                  </a:cubicBezTo>
                  <a:cubicBezTo>
                    <a:pt x="102" y="281"/>
                    <a:pt x="92" y="277"/>
                    <a:pt x="81" y="274"/>
                  </a:cubicBezTo>
                  <a:cubicBezTo>
                    <a:pt x="72" y="271"/>
                    <a:pt x="63" y="268"/>
                    <a:pt x="57" y="274"/>
                  </a:cubicBezTo>
                  <a:cubicBezTo>
                    <a:pt x="51" y="280"/>
                    <a:pt x="54" y="289"/>
                    <a:pt x="57" y="299"/>
                  </a:cubicBezTo>
                  <a:cubicBezTo>
                    <a:pt x="60" y="309"/>
                    <a:pt x="63" y="320"/>
                    <a:pt x="56" y="327"/>
                  </a:cubicBezTo>
                  <a:cubicBezTo>
                    <a:pt x="48" y="335"/>
                    <a:pt x="37" y="332"/>
                    <a:pt x="27" y="329"/>
                  </a:cubicBezTo>
                  <a:cubicBezTo>
                    <a:pt x="17" y="326"/>
                    <a:pt x="8" y="323"/>
                    <a:pt x="2" y="329"/>
                  </a:cubicBezTo>
                  <a:cubicBezTo>
                    <a:pt x="0" y="326"/>
                    <a:pt x="0" y="326"/>
                    <a:pt x="0" y="326"/>
                  </a:cubicBezTo>
                  <a:cubicBezTo>
                    <a:pt x="7" y="318"/>
                    <a:pt x="18" y="322"/>
                    <a:pt x="28" y="325"/>
                  </a:cubicBezTo>
                  <a:cubicBezTo>
                    <a:pt x="38" y="328"/>
                    <a:pt x="47" y="331"/>
                    <a:pt x="53" y="325"/>
                  </a:cubicBezTo>
                  <a:cubicBezTo>
                    <a:pt x="59" y="319"/>
                    <a:pt x="56" y="310"/>
                    <a:pt x="53" y="300"/>
                  </a:cubicBezTo>
                  <a:cubicBezTo>
                    <a:pt x="50" y="290"/>
                    <a:pt x="46" y="279"/>
                    <a:pt x="54" y="271"/>
                  </a:cubicBezTo>
                  <a:cubicBezTo>
                    <a:pt x="62" y="264"/>
                    <a:pt x="72" y="267"/>
                    <a:pt x="83" y="270"/>
                  </a:cubicBezTo>
                  <a:cubicBezTo>
                    <a:pt x="92" y="273"/>
                    <a:pt x="101" y="276"/>
                    <a:pt x="107" y="270"/>
                  </a:cubicBezTo>
                  <a:cubicBezTo>
                    <a:pt x="113" y="264"/>
                    <a:pt x="110" y="255"/>
                    <a:pt x="107" y="246"/>
                  </a:cubicBezTo>
                  <a:cubicBezTo>
                    <a:pt x="104" y="235"/>
                    <a:pt x="101" y="225"/>
                    <a:pt x="108" y="217"/>
                  </a:cubicBezTo>
                  <a:cubicBezTo>
                    <a:pt x="116" y="209"/>
                    <a:pt x="127" y="213"/>
                    <a:pt x="137" y="216"/>
                  </a:cubicBezTo>
                  <a:cubicBezTo>
                    <a:pt x="147" y="219"/>
                    <a:pt x="156" y="222"/>
                    <a:pt x="162" y="216"/>
                  </a:cubicBezTo>
                  <a:cubicBezTo>
                    <a:pt x="168" y="210"/>
                    <a:pt x="165" y="201"/>
                    <a:pt x="162" y="191"/>
                  </a:cubicBezTo>
                  <a:cubicBezTo>
                    <a:pt x="158" y="181"/>
                    <a:pt x="155" y="170"/>
                    <a:pt x="163" y="163"/>
                  </a:cubicBezTo>
                  <a:cubicBezTo>
                    <a:pt x="170" y="155"/>
                    <a:pt x="181" y="158"/>
                    <a:pt x="191" y="162"/>
                  </a:cubicBezTo>
                  <a:cubicBezTo>
                    <a:pt x="201" y="165"/>
                    <a:pt x="210" y="168"/>
                    <a:pt x="216" y="162"/>
                  </a:cubicBezTo>
                  <a:cubicBezTo>
                    <a:pt x="222" y="156"/>
                    <a:pt x="219" y="147"/>
                    <a:pt x="216" y="137"/>
                  </a:cubicBezTo>
                  <a:cubicBezTo>
                    <a:pt x="213" y="127"/>
                    <a:pt x="209" y="116"/>
                    <a:pt x="217" y="108"/>
                  </a:cubicBezTo>
                  <a:cubicBezTo>
                    <a:pt x="225" y="101"/>
                    <a:pt x="235" y="104"/>
                    <a:pt x="246" y="107"/>
                  </a:cubicBezTo>
                  <a:cubicBezTo>
                    <a:pt x="255" y="110"/>
                    <a:pt x="264" y="113"/>
                    <a:pt x="270" y="107"/>
                  </a:cubicBezTo>
                  <a:cubicBezTo>
                    <a:pt x="276" y="101"/>
                    <a:pt x="273" y="92"/>
                    <a:pt x="270" y="83"/>
                  </a:cubicBezTo>
                  <a:cubicBezTo>
                    <a:pt x="267" y="72"/>
                    <a:pt x="264" y="62"/>
                    <a:pt x="271" y="54"/>
                  </a:cubicBezTo>
                  <a:cubicBezTo>
                    <a:pt x="279" y="46"/>
                    <a:pt x="290" y="50"/>
                    <a:pt x="300" y="53"/>
                  </a:cubicBezTo>
                  <a:cubicBezTo>
                    <a:pt x="310" y="56"/>
                    <a:pt x="319" y="59"/>
                    <a:pt x="325" y="53"/>
                  </a:cubicBezTo>
                  <a:cubicBezTo>
                    <a:pt x="331" y="47"/>
                    <a:pt x="328" y="38"/>
                    <a:pt x="325" y="28"/>
                  </a:cubicBezTo>
                  <a:cubicBezTo>
                    <a:pt x="322" y="18"/>
                    <a:pt x="318" y="7"/>
                    <a:pt x="326" y="0"/>
                  </a:cubicBezTo>
                  <a:cubicBezTo>
                    <a:pt x="329" y="2"/>
                    <a:pt x="329" y="2"/>
                    <a:pt x="329" y="2"/>
                  </a:cubicBezTo>
                  <a:cubicBezTo>
                    <a:pt x="323" y="8"/>
                    <a:pt x="326" y="17"/>
                    <a:pt x="329" y="27"/>
                  </a:cubicBezTo>
                  <a:cubicBezTo>
                    <a:pt x="332" y="37"/>
                    <a:pt x="335" y="48"/>
                    <a:pt x="328" y="56"/>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5" name="Freeform 7"/>
            <p:cNvSpPr/>
            <p:nvPr/>
          </p:nvSpPr>
          <p:spPr bwMode="auto">
            <a:xfrm>
              <a:off x="3878262" y="5394324"/>
              <a:ext cx="701675" cy="701675"/>
            </a:xfrm>
            <a:custGeom>
              <a:avLst/>
              <a:gdLst>
                <a:gd name="T0" fmla="*/ 8 w 336"/>
                <a:gd name="T1" fmla="*/ 280 h 336"/>
                <a:gd name="T2" fmla="*/ 36 w 336"/>
                <a:gd name="T3" fmla="*/ 279 h 336"/>
                <a:gd name="T4" fmla="*/ 61 w 336"/>
                <a:gd name="T5" fmla="*/ 279 h 336"/>
                <a:gd name="T6" fmla="*/ 61 w 336"/>
                <a:gd name="T7" fmla="*/ 254 h 336"/>
                <a:gd name="T8" fmla="*/ 62 w 336"/>
                <a:gd name="T9" fmla="*/ 225 h 336"/>
                <a:gd name="T10" fmla="*/ 91 w 336"/>
                <a:gd name="T11" fmla="*/ 224 h 336"/>
                <a:gd name="T12" fmla="*/ 115 w 336"/>
                <a:gd name="T13" fmla="*/ 224 h 336"/>
                <a:gd name="T14" fmla="*/ 115 w 336"/>
                <a:gd name="T15" fmla="*/ 200 h 336"/>
                <a:gd name="T16" fmla="*/ 117 w 336"/>
                <a:gd name="T17" fmla="*/ 171 h 336"/>
                <a:gd name="T18" fmla="*/ 145 w 336"/>
                <a:gd name="T19" fmla="*/ 170 h 336"/>
                <a:gd name="T20" fmla="*/ 170 w 336"/>
                <a:gd name="T21" fmla="*/ 170 h 336"/>
                <a:gd name="T22" fmla="*/ 170 w 336"/>
                <a:gd name="T23" fmla="*/ 145 h 336"/>
                <a:gd name="T24" fmla="*/ 171 w 336"/>
                <a:gd name="T25" fmla="*/ 117 h 336"/>
                <a:gd name="T26" fmla="*/ 199 w 336"/>
                <a:gd name="T27" fmla="*/ 116 h 336"/>
                <a:gd name="T28" fmla="*/ 224 w 336"/>
                <a:gd name="T29" fmla="*/ 115 h 336"/>
                <a:gd name="T30" fmla="*/ 224 w 336"/>
                <a:gd name="T31" fmla="*/ 91 h 336"/>
                <a:gd name="T32" fmla="*/ 225 w 336"/>
                <a:gd name="T33" fmla="*/ 62 h 336"/>
                <a:gd name="T34" fmla="*/ 254 w 336"/>
                <a:gd name="T35" fmla="*/ 61 h 336"/>
                <a:gd name="T36" fmla="*/ 278 w 336"/>
                <a:gd name="T37" fmla="*/ 61 h 336"/>
                <a:gd name="T38" fmla="*/ 279 w 336"/>
                <a:gd name="T39" fmla="*/ 36 h 336"/>
                <a:gd name="T40" fmla="*/ 280 w 336"/>
                <a:gd name="T41" fmla="*/ 8 h 336"/>
                <a:gd name="T42" fmla="*/ 308 w 336"/>
                <a:gd name="T43" fmla="*/ 7 h 336"/>
                <a:gd name="T44" fmla="*/ 333 w 336"/>
                <a:gd name="T45" fmla="*/ 7 h 336"/>
                <a:gd name="T46" fmla="*/ 336 w 336"/>
                <a:gd name="T47" fmla="*/ 10 h 336"/>
                <a:gd name="T48" fmla="*/ 307 w 336"/>
                <a:gd name="T49" fmla="*/ 11 h 336"/>
                <a:gd name="T50" fmla="*/ 282 w 336"/>
                <a:gd name="T51" fmla="*/ 11 h 336"/>
                <a:gd name="T52" fmla="*/ 282 w 336"/>
                <a:gd name="T53" fmla="*/ 35 h 336"/>
                <a:gd name="T54" fmla="*/ 281 w 336"/>
                <a:gd name="T55" fmla="*/ 64 h 336"/>
                <a:gd name="T56" fmla="*/ 253 w 336"/>
                <a:gd name="T57" fmla="*/ 65 h 336"/>
                <a:gd name="T58" fmla="*/ 228 w 336"/>
                <a:gd name="T59" fmla="*/ 65 h 336"/>
                <a:gd name="T60" fmla="*/ 228 w 336"/>
                <a:gd name="T61" fmla="*/ 90 h 336"/>
                <a:gd name="T62" fmla="*/ 227 w 336"/>
                <a:gd name="T63" fmla="*/ 118 h 336"/>
                <a:gd name="T64" fmla="*/ 198 w 336"/>
                <a:gd name="T65" fmla="*/ 119 h 336"/>
                <a:gd name="T66" fmla="*/ 174 w 336"/>
                <a:gd name="T67" fmla="*/ 119 h 336"/>
                <a:gd name="T68" fmla="*/ 174 w 336"/>
                <a:gd name="T69" fmla="*/ 144 h 336"/>
                <a:gd name="T70" fmla="*/ 173 w 336"/>
                <a:gd name="T71" fmla="*/ 173 h 336"/>
                <a:gd name="T72" fmla="*/ 144 w 336"/>
                <a:gd name="T73" fmla="*/ 174 h 336"/>
                <a:gd name="T74" fmla="*/ 119 w 336"/>
                <a:gd name="T75" fmla="*/ 174 h 336"/>
                <a:gd name="T76" fmla="*/ 119 w 336"/>
                <a:gd name="T77" fmla="*/ 198 h 336"/>
                <a:gd name="T78" fmla="*/ 118 w 336"/>
                <a:gd name="T79" fmla="*/ 227 h 336"/>
                <a:gd name="T80" fmla="*/ 90 w 336"/>
                <a:gd name="T81" fmla="*/ 228 h 336"/>
                <a:gd name="T82" fmla="*/ 65 w 336"/>
                <a:gd name="T83" fmla="*/ 228 h 336"/>
                <a:gd name="T84" fmla="*/ 65 w 336"/>
                <a:gd name="T85" fmla="*/ 253 h 336"/>
                <a:gd name="T86" fmla="*/ 64 w 336"/>
                <a:gd name="T87" fmla="*/ 281 h 336"/>
                <a:gd name="T88" fmla="*/ 35 w 336"/>
                <a:gd name="T89" fmla="*/ 282 h 336"/>
                <a:gd name="T90" fmla="*/ 11 w 336"/>
                <a:gd name="T91" fmla="*/ 283 h 336"/>
                <a:gd name="T92" fmla="*/ 10 w 336"/>
                <a:gd name="T93" fmla="*/ 307 h 336"/>
                <a:gd name="T94" fmla="*/ 9 w 336"/>
                <a:gd name="T95" fmla="*/ 336 h 336"/>
                <a:gd name="T96" fmla="*/ 7 w 336"/>
                <a:gd name="T97" fmla="*/ 333 h 336"/>
                <a:gd name="T98" fmla="*/ 7 w 336"/>
                <a:gd name="T99" fmla="*/ 308 h 336"/>
                <a:gd name="T100" fmla="*/ 8 w 336"/>
                <a:gd name="T101" fmla="*/ 28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6" h="336">
                  <a:moveTo>
                    <a:pt x="8" y="280"/>
                  </a:moveTo>
                  <a:cubicBezTo>
                    <a:pt x="15" y="272"/>
                    <a:pt x="26" y="275"/>
                    <a:pt x="36" y="279"/>
                  </a:cubicBezTo>
                  <a:cubicBezTo>
                    <a:pt x="46" y="282"/>
                    <a:pt x="55" y="285"/>
                    <a:pt x="61" y="279"/>
                  </a:cubicBezTo>
                  <a:cubicBezTo>
                    <a:pt x="67" y="273"/>
                    <a:pt x="64" y="264"/>
                    <a:pt x="61" y="254"/>
                  </a:cubicBezTo>
                  <a:cubicBezTo>
                    <a:pt x="58" y="244"/>
                    <a:pt x="54" y="233"/>
                    <a:pt x="62" y="225"/>
                  </a:cubicBezTo>
                  <a:cubicBezTo>
                    <a:pt x="70" y="218"/>
                    <a:pt x="80" y="221"/>
                    <a:pt x="91" y="224"/>
                  </a:cubicBezTo>
                  <a:cubicBezTo>
                    <a:pt x="100" y="227"/>
                    <a:pt x="109" y="230"/>
                    <a:pt x="115" y="224"/>
                  </a:cubicBezTo>
                  <a:cubicBezTo>
                    <a:pt x="121" y="218"/>
                    <a:pt x="118" y="209"/>
                    <a:pt x="115" y="200"/>
                  </a:cubicBezTo>
                  <a:cubicBezTo>
                    <a:pt x="112" y="189"/>
                    <a:pt x="109" y="179"/>
                    <a:pt x="117" y="171"/>
                  </a:cubicBezTo>
                  <a:cubicBezTo>
                    <a:pt x="124" y="163"/>
                    <a:pt x="135" y="167"/>
                    <a:pt x="145" y="170"/>
                  </a:cubicBezTo>
                  <a:cubicBezTo>
                    <a:pt x="155" y="173"/>
                    <a:pt x="164" y="176"/>
                    <a:pt x="170" y="170"/>
                  </a:cubicBezTo>
                  <a:cubicBezTo>
                    <a:pt x="176" y="164"/>
                    <a:pt x="173" y="155"/>
                    <a:pt x="170" y="145"/>
                  </a:cubicBezTo>
                  <a:cubicBezTo>
                    <a:pt x="167" y="135"/>
                    <a:pt x="163" y="124"/>
                    <a:pt x="171" y="117"/>
                  </a:cubicBezTo>
                  <a:cubicBezTo>
                    <a:pt x="179" y="109"/>
                    <a:pt x="189" y="112"/>
                    <a:pt x="199" y="116"/>
                  </a:cubicBezTo>
                  <a:cubicBezTo>
                    <a:pt x="209" y="119"/>
                    <a:pt x="218" y="121"/>
                    <a:pt x="224" y="115"/>
                  </a:cubicBezTo>
                  <a:cubicBezTo>
                    <a:pt x="230" y="110"/>
                    <a:pt x="227" y="100"/>
                    <a:pt x="224" y="91"/>
                  </a:cubicBezTo>
                  <a:cubicBezTo>
                    <a:pt x="221" y="81"/>
                    <a:pt x="218" y="70"/>
                    <a:pt x="225" y="62"/>
                  </a:cubicBezTo>
                  <a:cubicBezTo>
                    <a:pt x="233" y="55"/>
                    <a:pt x="244" y="58"/>
                    <a:pt x="254" y="61"/>
                  </a:cubicBezTo>
                  <a:cubicBezTo>
                    <a:pt x="263" y="64"/>
                    <a:pt x="273" y="67"/>
                    <a:pt x="278" y="61"/>
                  </a:cubicBezTo>
                  <a:cubicBezTo>
                    <a:pt x="284" y="55"/>
                    <a:pt x="282" y="46"/>
                    <a:pt x="279" y="36"/>
                  </a:cubicBezTo>
                  <a:cubicBezTo>
                    <a:pt x="275" y="26"/>
                    <a:pt x="272" y="15"/>
                    <a:pt x="280" y="8"/>
                  </a:cubicBezTo>
                  <a:cubicBezTo>
                    <a:pt x="287" y="0"/>
                    <a:pt x="298" y="4"/>
                    <a:pt x="308" y="7"/>
                  </a:cubicBezTo>
                  <a:cubicBezTo>
                    <a:pt x="318" y="10"/>
                    <a:pt x="327" y="13"/>
                    <a:pt x="333" y="7"/>
                  </a:cubicBezTo>
                  <a:cubicBezTo>
                    <a:pt x="336" y="10"/>
                    <a:pt x="336" y="10"/>
                    <a:pt x="336" y="10"/>
                  </a:cubicBezTo>
                  <a:cubicBezTo>
                    <a:pt x="328" y="17"/>
                    <a:pt x="317" y="14"/>
                    <a:pt x="307" y="11"/>
                  </a:cubicBezTo>
                  <a:cubicBezTo>
                    <a:pt x="297" y="8"/>
                    <a:pt x="288" y="5"/>
                    <a:pt x="282" y="11"/>
                  </a:cubicBezTo>
                  <a:cubicBezTo>
                    <a:pt x="276" y="17"/>
                    <a:pt x="279" y="26"/>
                    <a:pt x="282" y="35"/>
                  </a:cubicBezTo>
                  <a:cubicBezTo>
                    <a:pt x="286" y="46"/>
                    <a:pt x="289" y="56"/>
                    <a:pt x="281" y="64"/>
                  </a:cubicBezTo>
                  <a:cubicBezTo>
                    <a:pt x="274" y="72"/>
                    <a:pt x="263" y="68"/>
                    <a:pt x="253" y="65"/>
                  </a:cubicBezTo>
                  <a:cubicBezTo>
                    <a:pt x="243" y="62"/>
                    <a:pt x="234" y="59"/>
                    <a:pt x="228" y="65"/>
                  </a:cubicBezTo>
                  <a:cubicBezTo>
                    <a:pt x="222" y="71"/>
                    <a:pt x="225" y="80"/>
                    <a:pt x="228" y="90"/>
                  </a:cubicBezTo>
                  <a:cubicBezTo>
                    <a:pt x="231" y="100"/>
                    <a:pt x="235" y="111"/>
                    <a:pt x="227" y="118"/>
                  </a:cubicBezTo>
                  <a:cubicBezTo>
                    <a:pt x="219" y="126"/>
                    <a:pt x="209" y="123"/>
                    <a:pt x="198" y="119"/>
                  </a:cubicBezTo>
                  <a:cubicBezTo>
                    <a:pt x="189" y="116"/>
                    <a:pt x="180" y="113"/>
                    <a:pt x="174" y="119"/>
                  </a:cubicBezTo>
                  <a:cubicBezTo>
                    <a:pt x="168" y="125"/>
                    <a:pt x="171" y="134"/>
                    <a:pt x="174" y="144"/>
                  </a:cubicBezTo>
                  <a:cubicBezTo>
                    <a:pt x="177" y="154"/>
                    <a:pt x="180" y="165"/>
                    <a:pt x="173" y="173"/>
                  </a:cubicBezTo>
                  <a:cubicBezTo>
                    <a:pt x="165" y="180"/>
                    <a:pt x="154" y="177"/>
                    <a:pt x="144" y="174"/>
                  </a:cubicBezTo>
                  <a:cubicBezTo>
                    <a:pt x="134" y="171"/>
                    <a:pt x="125" y="168"/>
                    <a:pt x="119" y="174"/>
                  </a:cubicBezTo>
                  <a:cubicBezTo>
                    <a:pt x="113" y="180"/>
                    <a:pt x="116" y="189"/>
                    <a:pt x="119" y="198"/>
                  </a:cubicBezTo>
                  <a:cubicBezTo>
                    <a:pt x="122" y="209"/>
                    <a:pt x="126" y="219"/>
                    <a:pt x="118" y="227"/>
                  </a:cubicBezTo>
                  <a:cubicBezTo>
                    <a:pt x="111" y="235"/>
                    <a:pt x="100" y="231"/>
                    <a:pt x="90" y="228"/>
                  </a:cubicBezTo>
                  <a:cubicBezTo>
                    <a:pt x="80" y="225"/>
                    <a:pt x="71" y="222"/>
                    <a:pt x="65" y="228"/>
                  </a:cubicBezTo>
                  <a:cubicBezTo>
                    <a:pt x="59" y="234"/>
                    <a:pt x="62" y="243"/>
                    <a:pt x="65" y="253"/>
                  </a:cubicBezTo>
                  <a:cubicBezTo>
                    <a:pt x="68" y="263"/>
                    <a:pt x="71" y="274"/>
                    <a:pt x="64" y="281"/>
                  </a:cubicBezTo>
                  <a:cubicBezTo>
                    <a:pt x="56" y="289"/>
                    <a:pt x="45" y="286"/>
                    <a:pt x="35" y="282"/>
                  </a:cubicBezTo>
                  <a:cubicBezTo>
                    <a:pt x="26" y="279"/>
                    <a:pt x="17" y="277"/>
                    <a:pt x="11" y="283"/>
                  </a:cubicBezTo>
                  <a:cubicBezTo>
                    <a:pt x="5" y="288"/>
                    <a:pt x="7" y="298"/>
                    <a:pt x="10" y="307"/>
                  </a:cubicBezTo>
                  <a:cubicBezTo>
                    <a:pt x="14" y="317"/>
                    <a:pt x="17" y="328"/>
                    <a:pt x="9" y="336"/>
                  </a:cubicBezTo>
                  <a:cubicBezTo>
                    <a:pt x="7" y="333"/>
                    <a:pt x="7" y="333"/>
                    <a:pt x="7" y="333"/>
                  </a:cubicBezTo>
                  <a:cubicBezTo>
                    <a:pt x="13" y="327"/>
                    <a:pt x="10" y="318"/>
                    <a:pt x="7" y="308"/>
                  </a:cubicBezTo>
                  <a:cubicBezTo>
                    <a:pt x="3" y="298"/>
                    <a:pt x="0" y="287"/>
                    <a:pt x="8" y="280"/>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6" name="Freeform 8"/>
            <p:cNvSpPr/>
            <p:nvPr/>
          </p:nvSpPr>
          <p:spPr bwMode="auto">
            <a:xfrm>
              <a:off x="6370637" y="1084263"/>
              <a:ext cx="1590675" cy="1590675"/>
            </a:xfrm>
            <a:custGeom>
              <a:avLst/>
              <a:gdLst>
                <a:gd name="T0" fmla="*/ 727 w 762"/>
                <a:gd name="T1" fmla="*/ 35 h 762"/>
                <a:gd name="T2" fmla="*/ 727 w 762"/>
                <a:gd name="T3" fmla="*/ 163 h 762"/>
                <a:gd name="T4" fmla="*/ 163 w 762"/>
                <a:gd name="T5" fmla="*/ 727 h 762"/>
                <a:gd name="T6" fmla="*/ 36 w 762"/>
                <a:gd name="T7" fmla="*/ 727 h 762"/>
                <a:gd name="T8" fmla="*/ 36 w 762"/>
                <a:gd name="T9" fmla="*/ 727 h 762"/>
                <a:gd name="T10" fmla="*/ 36 w 762"/>
                <a:gd name="T11" fmla="*/ 599 h 762"/>
                <a:gd name="T12" fmla="*/ 599 w 762"/>
                <a:gd name="T13" fmla="*/ 35 h 762"/>
                <a:gd name="T14" fmla="*/ 727 w 762"/>
                <a:gd name="T15" fmla="*/ 35 h 7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2" h="762">
                  <a:moveTo>
                    <a:pt x="727" y="35"/>
                  </a:moveTo>
                  <a:cubicBezTo>
                    <a:pt x="762" y="71"/>
                    <a:pt x="762" y="128"/>
                    <a:pt x="727" y="163"/>
                  </a:cubicBezTo>
                  <a:cubicBezTo>
                    <a:pt x="163" y="727"/>
                    <a:pt x="163" y="727"/>
                    <a:pt x="163" y="727"/>
                  </a:cubicBezTo>
                  <a:cubicBezTo>
                    <a:pt x="128" y="762"/>
                    <a:pt x="71" y="762"/>
                    <a:pt x="36" y="727"/>
                  </a:cubicBezTo>
                  <a:cubicBezTo>
                    <a:pt x="36" y="727"/>
                    <a:pt x="36" y="727"/>
                    <a:pt x="36" y="727"/>
                  </a:cubicBezTo>
                  <a:cubicBezTo>
                    <a:pt x="0" y="691"/>
                    <a:pt x="0" y="634"/>
                    <a:pt x="36" y="599"/>
                  </a:cubicBezTo>
                  <a:cubicBezTo>
                    <a:pt x="599" y="35"/>
                    <a:pt x="599" y="35"/>
                    <a:pt x="599" y="35"/>
                  </a:cubicBezTo>
                  <a:cubicBezTo>
                    <a:pt x="635" y="0"/>
                    <a:pt x="692" y="0"/>
                    <a:pt x="727" y="35"/>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7" name="Freeform 9"/>
            <p:cNvSpPr/>
            <p:nvPr/>
          </p:nvSpPr>
          <p:spPr bwMode="auto">
            <a:xfrm>
              <a:off x="8306592" y="1171575"/>
              <a:ext cx="950913" cy="954088"/>
            </a:xfrm>
            <a:custGeom>
              <a:avLst/>
              <a:gdLst>
                <a:gd name="T0" fmla="*/ 421 w 456"/>
                <a:gd name="T1" fmla="*/ 35 h 457"/>
                <a:gd name="T2" fmla="*/ 421 w 456"/>
                <a:gd name="T3" fmla="*/ 163 h 457"/>
                <a:gd name="T4" fmla="*/ 162 w 456"/>
                <a:gd name="T5" fmla="*/ 422 h 457"/>
                <a:gd name="T6" fmla="*/ 35 w 456"/>
                <a:gd name="T7" fmla="*/ 422 h 457"/>
                <a:gd name="T8" fmla="*/ 35 w 456"/>
                <a:gd name="T9" fmla="*/ 422 h 457"/>
                <a:gd name="T10" fmla="*/ 35 w 456"/>
                <a:gd name="T11" fmla="*/ 294 h 457"/>
                <a:gd name="T12" fmla="*/ 294 w 456"/>
                <a:gd name="T13" fmla="*/ 35 h 457"/>
                <a:gd name="T14" fmla="*/ 421 w 456"/>
                <a:gd name="T15" fmla="*/ 35 h 4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457">
                  <a:moveTo>
                    <a:pt x="421" y="35"/>
                  </a:moveTo>
                  <a:cubicBezTo>
                    <a:pt x="456" y="71"/>
                    <a:pt x="456" y="128"/>
                    <a:pt x="421" y="163"/>
                  </a:cubicBezTo>
                  <a:cubicBezTo>
                    <a:pt x="162" y="422"/>
                    <a:pt x="162" y="422"/>
                    <a:pt x="162" y="422"/>
                  </a:cubicBezTo>
                  <a:cubicBezTo>
                    <a:pt x="127" y="457"/>
                    <a:pt x="70" y="457"/>
                    <a:pt x="35" y="422"/>
                  </a:cubicBezTo>
                  <a:cubicBezTo>
                    <a:pt x="35" y="422"/>
                    <a:pt x="35" y="422"/>
                    <a:pt x="35" y="422"/>
                  </a:cubicBezTo>
                  <a:cubicBezTo>
                    <a:pt x="0" y="387"/>
                    <a:pt x="0" y="329"/>
                    <a:pt x="35" y="294"/>
                  </a:cubicBezTo>
                  <a:cubicBezTo>
                    <a:pt x="294" y="35"/>
                    <a:pt x="294" y="35"/>
                    <a:pt x="294" y="35"/>
                  </a:cubicBezTo>
                  <a:cubicBezTo>
                    <a:pt x="329" y="0"/>
                    <a:pt x="386" y="0"/>
                    <a:pt x="421" y="35"/>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8" name="Freeform 10"/>
            <p:cNvSpPr/>
            <p:nvPr/>
          </p:nvSpPr>
          <p:spPr bwMode="auto">
            <a:xfrm>
              <a:off x="3743324" y="1357313"/>
              <a:ext cx="1344612" cy="1343025"/>
            </a:xfrm>
            <a:custGeom>
              <a:avLst/>
              <a:gdLst>
                <a:gd name="T0" fmla="*/ 609 w 644"/>
                <a:gd name="T1" fmla="*/ 35 h 643"/>
                <a:gd name="T2" fmla="*/ 609 w 644"/>
                <a:gd name="T3" fmla="*/ 163 h 643"/>
                <a:gd name="T4" fmla="*/ 163 w 644"/>
                <a:gd name="T5" fmla="*/ 608 h 643"/>
                <a:gd name="T6" fmla="*/ 36 w 644"/>
                <a:gd name="T7" fmla="*/ 608 h 643"/>
                <a:gd name="T8" fmla="*/ 36 w 644"/>
                <a:gd name="T9" fmla="*/ 608 h 643"/>
                <a:gd name="T10" fmla="*/ 36 w 644"/>
                <a:gd name="T11" fmla="*/ 481 h 643"/>
                <a:gd name="T12" fmla="*/ 481 w 644"/>
                <a:gd name="T13" fmla="*/ 35 h 643"/>
                <a:gd name="T14" fmla="*/ 609 w 644"/>
                <a:gd name="T15" fmla="*/ 35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4" h="643">
                  <a:moveTo>
                    <a:pt x="609" y="35"/>
                  </a:moveTo>
                  <a:cubicBezTo>
                    <a:pt x="644" y="70"/>
                    <a:pt x="644" y="127"/>
                    <a:pt x="609" y="163"/>
                  </a:cubicBezTo>
                  <a:cubicBezTo>
                    <a:pt x="163" y="608"/>
                    <a:pt x="163" y="608"/>
                    <a:pt x="163" y="608"/>
                  </a:cubicBezTo>
                  <a:cubicBezTo>
                    <a:pt x="128" y="643"/>
                    <a:pt x="71" y="643"/>
                    <a:pt x="36" y="608"/>
                  </a:cubicBezTo>
                  <a:cubicBezTo>
                    <a:pt x="36" y="608"/>
                    <a:pt x="36" y="608"/>
                    <a:pt x="36" y="608"/>
                  </a:cubicBezTo>
                  <a:cubicBezTo>
                    <a:pt x="0" y="573"/>
                    <a:pt x="0" y="516"/>
                    <a:pt x="36" y="481"/>
                  </a:cubicBezTo>
                  <a:cubicBezTo>
                    <a:pt x="481" y="35"/>
                    <a:pt x="481" y="35"/>
                    <a:pt x="481" y="35"/>
                  </a:cubicBezTo>
                  <a:cubicBezTo>
                    <a:pt x="516" y="0"/>
                    <a:pt x="573" y="0"/>
                    <a:pt x="609" y="35"/>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9" name="Freeform 11"/>
            <p:cNvSpPr/>
            <p:nvPr/>
          </p:nvSpPr>
          <p:spPr bwMode="auto">
            <a:xfrm>
              <a:off x="6724649" y="4189412"/>
              <a:ext cx="1344612" cy="1343025"/>
            </a:xfrm>
            <a:custGeom>
              <a:avLst/>
              <a:gdLst>
                <a:gd name="T0" fmla="*/ 609 w 644"/>
                <a:gd name="T1" fmla="*/ 35 h 643"/>
                <a:gd name="T2" fmla="*/ 609 w 644"/>
                <a:gd name="T3" fmla="*/ 163 h 643"/>
                <a:gd name="T4" fmla="*/ 163 w 644"/>
                <a:gd name="T5" fmla="*/ 608 h 643"/>
                <a:gd name="T6" fmla="*/ 35 w 644"/>
                <a:gd name="T7" fmla="*/ 608 h 643"/>
                <a:gd name="T8" fmla="*/ 35 w 644"/>
                <a:gd name="T9" fmla="*/ 608 h 643"/>
                <a:gd name="T10" fmla="*/ 35 w 644"/>
                <a:gd name="T11" fmla="*/ 480 h 643"/>
                <a:gd name="T12" fmla="*/ 481 w 644"/>
                <a:gd name="T13" fmla="*/ 35 h 643"/>
                <a:gd name="T14" fmla="*/ 609 w 644"/>
                <a:gd name="T15" fmla="*/ 35 h 6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4" h="643">
                  <a:moveTo>
                    <a:pt x="609" y="35"/>
                  </a:moveTo>
                  <a:cubicBezTo>
                    <a:pt x="644" y="70"/>
                    <a:pt x="644" y="127"/>
                    <a:pt x="609" y="163"/>
                  </a:cubicBezTo>
                  <a:cubicBezTo>
                    <a:pt x="163" y="608"/>
                    <a:pt x="163" y="608"/>
                    <a:pt x="163" y="608"/>
                  </a:cubicBezTo>
                  <a:cubicBezTo>
                    <a:pt x="128" y="643"/>
                    <a:pt x="71" y="643"/>
                    <a:pt x="35" y="608"/>
                  </a:cubicBezTo>
                  <a:cubicBezTo>
                    <a:pt x="35" y="608"/>
                    <a:pt x="35" y="608"/>
                    <a:pt x="35" y="608"/>
                  </a:cubicBezTo>
                  <a:cubicBezTo>
                    <a:pt x="0" y="573"/>
                    <a:pt x="0" y="516"/>
                    <a:pt x="35" y="480"/>
                  </a:cubicBezTo>
                  <a:cubicBezTo>
                    <a:pt x="481" y="35"/>
                    <a:pt x="481" y="35"/>
                    <a:pt x="481" y="35"/>
                  </a:cubicBezTo>
                  <a:cubicBezTo>
                    <a:pt x="516" y="0"/>
                    <a:pt x="573" y="0"/>
                    <a:pt x="609" y="35"/>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0" name="Freeform 12"/>
            <p:cNvSpPr/>
            <p:nvPr/>
          </p:nvSpPr>
          <p:spPr bwMode="auto">
            <a:xfrm>
              <a:off x="2933698" y="3802585"/>
              <a:ext cx="430213" cy="430213"/>
            </a:xfrm>
            <a:custGeom>
              <a:avLst/>
              <a:gdLst>
                <a:gd name="T0" fmla="*/ 170 w 206"/>
                <a:gd name="T1" fmla="*/ 37 h 206"/>
                <a:gd name="T2" fmla="*/ 170 w 206"/>
                <a:gd name="T3" fmla="*/ 170 h 206"/>
                <a:gd name="T4" fmla="*/ 37 w 206"/>
                <a:gd name="T5" fmla="*/ 170 h 206"/>
                <a:gd name="T6" fmla="*/ 37 w 206"/>
                <a:gd name="T7" fmla="*/ 37 h 206"/>
                <a:gd name="T8" fmla="*/ 170 w 206"/>
                <a:gd name="T9" fmla="*/ 37 h 206"/>
              </a:gdLst>
              <a:ahLst/>
              <a:cxnLst>
                <a:cxn ang="0">
                  <a:pos x="T0" y="T1"/>
                </a:cxn>
                <a:cxn ang="0">
                  <a:pos x="T2" y="T3"/>
                </a:cxn>
                <a:cxn ang="0">
                  <a:pos x="T4" y="T5"/>
                </a:cxn>
                <a:cxn ang="0">
                  <a:pos x="T6" y="T7"/>
                </a:cxn>
                <a:cxn ang="0">
                  <a:pos x="T8" y="T9"/>
                </a:cxn>
              </a:cxnLst>
              <a:rect l="0" t="0" r="r" b="b"/>
              <a:pathLst>
                <a:path w="206" h="206">
                  <a:moveTo>
                    <a:pt x="170" y="37"/>
                  </a:moveTo>
                  <a:cubicBezTo>
                    <a:pt x="206" y="74"/>
                    <a:pt x="206" y="133"/>
                    <a:pt x="170" y="170"/>
                  </a:cubicBezTo>
                  <a:cubicBezTo>
                    <a:pt x="133" y="206"/>
                    <a:pt x="73" y="206"/>
                    <a:pt x="37" y="170"/>
                  </a:cubicBezTo>
                  <a:cubicBezTo>
                    <a:pt x="0" y="133"/>
                    <a:pt x="0" y="74"/>
                    <a:pt x="37" y="37"/>
                  </a:cubicBezTo>
                  <a:cubicBezTo>
                    <a:pt x="73" y="0"/>
                    <a:pt x="133" y="0"/>
                    <a:pt x="170" y="37"/>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1" name="Freeform 13"/>
            <p:cNvSpPr>
              <a:spLocks noEditPoints="1"/>
            </p:cNvSpPr>
            <p:nvPr/>
          </p:nvSpPr>
          <p:spPr bwMode="auto">
            <a:xfrm>
              <a:off x="5180158" y="948820"/>
              <a:ext cx="330055" cy="301354"/>
            </a:xfrm>
            <a:custGeom>
              <a:avLst/>
              <a:gdLst>
                <a:gd name="T0" fmla="*/ 123 w 245"/>
                <a:gd name="T1" fmla="*/ 223 h 223"/>
                <a:gd name="T2" fmla="*/ 44 w 245"/>
                <a:gd name="T3" fmla="*/ 190 h 223"/>
                <a:gd name="T4" fmla="*/ 44 w 245"/>
                <a:gd name="T5" fmla="*/ 32 h 223"/>
                <a:gd name="T6" fmla="*/ 123 w 245"/>
                <a:gd name="T7" fmla="*/ 0 h 223"/>
                <a:gd name="T8" fmla="*/ 202 w 245"/>
                <a:gd name="T9" fmla="*/ 32 h 223"/>
                <a:gd name="T10" fmla="*/ 202 w 245"/>
                <a:gd name="T11" fmla="*/ 32 h 223"/>
                <a:gd name="T12" fmla="*/ 202 w 245"/>
                <a:gd name="T13" fmla="*/ 190 h 223"/>
                <a:gd name="T14" fmla="*/ 123 w 245"/>
                <a:gd name="T15" fmla="*/ 223 h 223"/>
                <a:gd name="T16" fmla="*/ 123 w 245"/>
                <a:gd name="T17" fmla="*/ 36 h 223"/>
                <a:gd name="T18" fmla="*/ 69 w 245"/>
                <a:gd name="T19" fmla="*/ 58 h 223"/>
                <a:gd name="T20" fmla="*/ 69 w 245"/>
                <a:gd name="T21" fmla="*/ 165 h 223"/>
                <a:gd name="T22" fmla="*/ 123 w 245"/>
                <a:gd name="T23" fmla="*/ 187 h 223"/>
                <a:gd name="T24" fmla="*/ 176 w 245"/>
                <a:gd name="T25" fmla="*/ 165 h 223"/>
                <a:gd name="T26" fmla="*/ 176 w 245"/>
                <a:gd name="T27" fmla="*/ 58 h 223"/>
                <a:gd name="T28" fmla="*/ 123 w 245"/>
                <a:gd name="T29" fmla="*/ 3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5" h="223">
                  <a:moveTo>
                    <a:pt x="123" y="223"/>
                  </a:moveTo>
                  <a:cubicBezTo>
                    <a:pt x="93" y="223"/>
                    <a:pt x="65" y="212"/>
                    <a:pt x="44" y="190"/>
                  </a:cubicBezTo>
                  <a:cubicBezTo>
                    <a:pt x="0" y="147"/>
                    <a:pt x="0" y="76"/>
                    <a:pt x="44" y="32"/>
                  </a:cubicBezTo>
                  <a:cubicBezTo>
                    <a:pt x="65" y="11"/>
                    <a:pt x="93" y="0"/>
                    <a:pt x="123" y="0"/>
                  </a:cubicBezTo>
                  <a:cubicBezTo>
                    <a:pt x="153" y="0"/>
                    <a:pt x="181" y="11"/>
                    <a:pt x="202" y="32"/>
                  </a:cubicBezTo>
                  <a:cubicBezTo>
                    <a:pt x="202" y="32"/>
                    <a:pt x="202" y="32"/>
                    <a:pt x="202" y="32"/>
                  </a:cubicBezTo>
                  <a:cubicBezTo>
                    <a:pt x="245" y="76"/>
                    <a:pt x="245" y="147"/>
                    <a:pt x="202" y="190"/>
                  </a:cubicBezTo>
                  <a:cubicBezTo>
                    <a:pt x="181" y="212"/>
                    <a:pt x="153" y="223"/>
                    <a:pt x="123" y="223"/>
                  </a:cubicBezTo>
                  <a:close/>
                  <a:moveTo>
                    <a:pt x="123" y="36"/>
                  </a:moveTo>
                  <a:cubicBezTo>
                    <a:pt x="103" y="36"/>
                    <a:pt x="84" y="43"/>
                    <a:pt x="69" y="58"/>
                  </a:cubicBezTo>
                  <a:cubicBezTo>
                    <a:pt x="40" y="87"/>
                    <a:pt x="40" y="135"/>
                    <a:pt x="69" y="165"/>
                  </a:cubicBezTo>
                  <a:cubicBezTo>
                    <a:pt x="84" y="179"/>
                    <a:pt x="103" y="187"/>
                    <a:pt x="123" y="187"/>
                  </a:cubicBezTo>
                  <a:cubicBezTo>
                    <a:pt x="143" y="187"/>
                    <a:pt x="162" y="179"/>
                    <a:pt x="176" y="165"/>
                  </a:cubicBezTo>
                  <a:cubicBezTo>
                    <a:pt x="206" y="135"/>
                    <a:pt x="206" y="87"/>
                    <a:pt x="176" y="58"/>
                  </a:cubicBezTo>
                  <a:cubicBezTo>
                    <a:pt x="162" y="43"/>
                    <a:pt x="143" y="36"/>
                    <a:pt x="123" y="36"/>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2" name="Freeform 15"/>
            <p:cNvSpPr/>
            <p:nvPr/>
          </p:nvSpPr>
          <p:spPr bwMode="auto">
            <a:xfrm>
              <a:off x="7873998" y="730250"/>
              <a:ext cx="430213" cy="430213"/>
            </a:xfrm>
            <a:custGeom>
              <a:avLst/>
              <a:gdLst>
                <a:gd name="T0" fmla="*/ 169 w 206"/>
                <a:gd name="T1" fmla="*/ 37 h 206"/>
                <a:gd name="T2" fmla="*/ 169 w 206"/>
                <a:gd name="T3" fmla="*/ 170 h 206"/>
                <a:gd name="T4" fmla="*/ 37 w 206"/>
                <a:gd name="T5" fmla="*/ 170 h 206"/>
                <a:gd name="T6" fmla="*/ 37 w 206"/>
                <a:gd name="T7" fmla="*/ 37 h 206"/>
                <a:gd name="T8" fmla="*/ 169 w 206"/>
                <a:gd name="T9" fmla="*/ 37 h 206"/>
              </a:gdLst>
              <a:ahLst/>
              <a:cxnLst>
                <a:cxn ang="0">
                  <a:pos x="T0" y="T1"/>
                </a:cxn>
                <a:cxn ang="0">
                  <a:pos x="T2" y="T3"/>
                </a:cxn>
                <a:cxn ang="0">
                  <a:pos x="T4" y="T5"/>
                </a:cxn>
                <a:cxn ang="0">
                  <a:pos x="T6" y="T7"/>
                </a:cxn>
                <a:cxn ang="0">
                  <a:pos x="T8" y="T9"/>
                </a:cxn>
              </a:cxnLst>
              <a:rect l="0" t="0" r="r" b="b"/>
              <a:pathLst>
                <a:path w="206" h="206">
                  <a:moveTo>
                    <a:pt x="169" y="37"/>
                  </a:moveTo>
                  <a:cubicBezTo>
                    <a:pt x="206" y="74"/>
                    <a:pt x="206" y="133"/>
                    <a:pt x="169" y="170"/>
                  </a:cubicBezTo>
                  <a:cubicBezTo>
                    <a:pt x="133" y="206"/>
                    <a:pt x="73" y="206"/>
                    <a:pt x="37" y="170"/>
                  </a:cubicBezTo>
                  <a:cubicBezTo>
                    <a:pt x="0" y="133"/>
                    <a:pt x="0" y="74"/>
                    <a:pt x="37" y="37"/>
                  </a:cubicBezTo>
                  <a:cubicBezTo>
                    <a:pt x="73" y="0"/>
                    <a:pt x="133" y="0"/>
                    <a:pt x="169" y="37"/>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3" name="Freeform 16"/>
            <p:cNvSpPr/>
            <p:nvPr/>
          </p:nvSpPr>
          <p:spPr bwMode="auto">
            <a:xfrm>
              <a:off x="6345237" y="5465761"/>
              <a:ext cx="430213" cy="430213"/>
            </a:xfrm>
            <a:custGeom>
              <a:avLst/>
              <a:gdLst>
                <a:gd name="T0" fmla="*/ 170 w 206"/>
                <a:gd name="T1" fmla="*/ 37 h 206"/>
                <a:gd name="T2" fmla="*/ 170 w 206"/>
                <a:gd name="T3" fmla="*/ 170 h 206"/>
                <a:gd name="T4" fmla="*/ 37 w 206"/>
                <a:gd name="T5" fmla="*/ 170 h 206"/>
                <a:gd name="T6" fmla="*/ 37 w 206"/>
                <a:gd name="T7" fmla="*/ 37 h 206"/>
                <a:gd name="T8" fmla="*/ 170 w 206"/>
                <a:gd name="T9" fmla="*/ 37 h 206"/>
              </a:gdLst>
              <a:ahLst/>
              <a:cxnLst>
                <a:cxn ang="0">
                  <a:pos x="T0" y="T1"/>
                </a:cxn>
                <a:cxn ang="0">
                  <a:pos x="T2" y="T3"/>
                </a:cxn>
                <a:cxn ang="0">
                  <a:pos x="T4" y="T5"/>
                </a:cxn>
                <a:cxn ang="0">
                  <a:pos x="T6" y="T7"/>
                </a:cxn>
                <a:cxn ang="0">
                  <a:pos x="T8" y="T9"/>
                </a:cxn>
              </a:cxnLst>
              <a:rect l="0" t="0" r="r" b="b"/>
              <a:pathLst>
                <a:path w="206" h="206">
                  <a:moveTo>
                    <a:pt x="170" y="37"/>
                  </a:moveTo>
                  <a:cubicBezTo>
                    <a:pt x="206" y="74"/>
                    <a:pt x="206" y="133"/>
                    <a:pt x="170" y="170"/>
                  </a:cubicBezTo>
                  <a:cubicBezTo>
                    <a:pt x="133" y="206"/>
                    <a:pt x="73" y="206"/>
                    <a:pt x="37" y="170"/>
                  </a:cubicBezTo>
                  <a:cubicBezTo>
                    <a:pt x="0" y="133"/>
                    <a:pt x="0" y="74"/>
                    <a:pt x="37" y="37"/>
                  </a:cubicBezTo>
                  <a:cubicBezTo>
                    <a:pt x="73" y="0"/>
                    <a:pt x="133" y="0"/>
                    <a:pt x="170" y="37"/>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4" name="Freeform 13"/>
            <p:cNvSpPr>
              <a:spLocks noEditPoints="1"/>
            </p:cNvSpPr>
            <p:nvPr/>
          </p:nvSpPr>
          <p:spPr bwMode="auto">
            <a:xfrm>
              <a:off x="5051425" y="5585890"/>
              <a:ext cx="330055" cy="301354"/>
            </a:xfrm>
            <a:custGeom>
              <a:avLst/>
              <a:gdLst>
                <a:gd name="T0" fmla="*/ 123 w 245"/>
                <a:gd name="T1" fmla="*/ 223 h 223"/>
                <a:gd name="T2" fmla="*/ 44 w 245"/>
                <a:gd name="T3" fmla="*/ 190 h 223"/>
                <a:gd name="T4" fmla="*/ 44 w 245"/>
                <a:gd name="T5" fmla="*/ 32 h 223"/>
                <a:gd name="T6" fmla="*/ 123 w 245"/>
                <a:gd name="T7" fmla="*/ 0 h 223"/>
                <a:gd name="T8" fmla="*/ 202 w 245"/>
                <a:gd name="T9" fmla="*/ 32 h 223"/>
                <a:gd name="T10" fmla="*/ 202 w 245"/>
                <a:gd name="T11" fmla="*/ 32 h 223"/>
                <a:gd name="T12" fmla="*/ 202 w 245"/>
                <a:gd name="T13" fmla="*/ 190 h 223"/>
                <a:gd name="T14" fmla="*/ 123 w 245"/>
                <a:gd name="T15" fmla="*/ 223 h 223"/>
                <a:gd name="T16" fmla="*/ 123 w 245"/>
                <a:gd name="T17" fmla="*/ 36 h 223"/>
                <a:gd name="T18" fmla="*/ 69 w 245"/>
                <a:gd name="T19" fmla="*/ 58 h 223"/>
                <a:gd name="T20" fmla="*/ 69 w 245"/>
                <a:gd name="T21" fmla="*/ 165 h 223"/>
                <a:gd name="T22" fmla="*/ 123 w 245"/>
                <a:gd name="T23" fmla="*/ 187 h 223"/>
                <a:gd name="T24" fmla="*/ 176 w 245"/>
                <a:gd name="T25" fmla="*/ 165 h 223"/>
                <a:gd name="T26" fmla="*/ 176 w 245"/>
                <a:gd name="T27" fmla="*/ 58 h 223"/>
                <a:gd name="T28" fmla="*/ 123 w 245"/>
                <a:gd name="T29" fmla="*/ 3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5" h="223">
                  <a:moveTo>
                    <a:pt x="123" y="223"/>
                  </a:moveTo>
                  <a:cubicBezTo>
                    <a:pt x="93" y="223"/>
                    <a:pt x="65" y="212"/>
                    <a:pt x="44" y="190"/>
                  </a:cubicBezTo>
                  <a:cubicBezTo>
                    <a:pt x="0" y="147"/>
                    <a:pt x="0" y="76"/>
                    <a:pt x="44" y="32"/>
                  </a:cubicBezTo>
                  <a:cubicBezTo>
                    <a:pt x="65" y="11"/>
                    <a:pt x="93" y="0"/>
                    <a:pt x="123" y="0"/>
                  </a:cubicBezTo>
                  <a:cubicBezTo>
                    <a:pt x="153" y="0"/>
                    <a:pt x="181" y="11"/>
                    <a:pt x="202" y="32"/>
                  </a:cubicBezTo>
                  <a:cubicBezTo>
                    <a:pt x="202" y="32"/>
                    <a:pt x="202" y="32"/>
                    <a:pt x="202" y="32"/>
                  </a:cubicBezTo>
                  <a:cubicBezTo>
                    <a:pt x="245" y="76"/>
                    <a:pt x="245" y="147"/>
                    <a:pt x="202" y="190"/>
                  </a:cubicBezTo>
                  <a:cubicBezTo>
                    <a:pt x="181" y="212"/>
                    <a:pt x="153" y="223"/>
                    <a:pt x="123" y="223"/>
                  </a:cubicBezTo>
                  <a:close/>
                  <a:moveTo>
                    <a:pt x="123" y="36"/>
                  </a:moveTo>
                  <a:cubicBezTo>
                    <a:pt x="103" y="36"/>
                    <a:pt x="84" y="43"/>
                    <a:pt x="69" y="58"/>
                  </a:cubicBezTo>
                  <a:cubicBezTo>
                    <a:pt x="40" y="87"/>
                    <a:pt x="40" y="135"/>
                    <a:pt x="69" y="165"/>
                  </a:cubicBezTo>
                  <a:cubicBezTo>
                    <a:pt x="84" y="179"/>
                    <a:pt x="103" y="187"/>
                    <a:pt x="123" y="187"/>
                  </a:cubicBezTo>
                  <a:cubicBezTo>
                    <a:pt x="143" y="187"/>
                    <a:pt x="162" y="179"/>
                    <a:pt x="176" y="165"/>
                  </a:cubicBezTo>
                  <a:cubicBezTo>
                    <a:pt x="206" y="135"/>
                    <a:pt x="206" y="87"/>
                    <a:pt x="176" y="58"/>
                  </a:cubicBezTo>
                  <a:cubicBezTo>
                    <a:pt x="162" y="43"/>
                    <a:pt x="143" y="36"/>
                    <a:pt x="123" y="36"/>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5" name="Freeform 9"/>
            <p:cNvSpPr/>
            <p:nvPr/>
          </p:nvSpPr>
          <p:spPr bwMode="auto">
            <a:xfrm>
              <a:off x="8183994" y="3779475"/>
              <a:ext cx="950913" cy="954088"/>
            </a:xfrm>
            <a:custGeom>
              <a:avLst/>
              <a:gdLst>
                <a:gd name="T0" fmla="*/ 421 w 456"/>
                <a:gd name="T1" fmla="*/ 35 h 457"/>
                <a:gd name="T2" fmla="*/ 421 w 456"/>
                <a:gd name="T3" fmla="*/ 163 h 457"/>
                <a:gd name="T4" fmla="*/ 162 w 456"/>
                <a:gd name="T5" fmla="*/ 422 h 457"/>
                <a:gd name="T6" fmla="*/ 35 w 456"/>
                <a:gd name="T7" fmla="*/ 422 h 457"/>
                <a:gd name="T8" fmla="*/ 35 w 456"/>
                <a:gd name="T9" fmla="*/ 422 h 457"/>
                <a:gd name="T10" fmla="*/ 35 w 456"/>
                <a:gd name="T11" fmla="*/ 294 h 457"/>
                <a:gd name="T12" fmla="*/ 294 w 456"/>
                <a:gd name="T13" fmla="*/ 35 h 457"/>
                <a:gd name="T14" fmla="*/ 421 w 456"/>
                <a:gd name="T15" fmla="*/ 35 h 4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457">
                  <a:moveTo>
                    <a:pt x="421" y="35"/>
                  </a:moveTo>
                  <a:cubicBezTo>
                    <a:pt x="456" y="71"/>
                    <a:pt x="456" y="128"/>
                    <a:pt x="421" y="163"/>
                  </a:cubicBezTo>
                  <a:cubicBezTo>
                    <a:pt x="162" y="422"/>
                    <a:pt x="162" y="422"/>
                    <a:pt x="162" y="422"/>
                  </a:cubicBezTo>
                  <a:cubicBezTo>
                    <a:pt x="127" y="457"/>
                    <a:pt x="70" y="457"/>
                    <a:pt x="35" y="422"/>
                  </a:cubicBezTo>
                  <a:cubicBezTo>
                    <a:pt x="35" y="422"/>
                    <a:pt x="35" y="422"/>
                    <a:pt x="35" y="422"/>
                  </a:cubicBezTo>
                  <a:cubicBezTo>
                    <a:pt x="0" y="387"/>
                    <a:pt x="0" y="329"/>
                    <a:pt x="35" y="294"/>
                  </a:cubicBezTo>
                  <a:cubicBezTo>
                    <a:pt x="294" y="35"/>
                    <a:pt x="294" y="35"/>
                    <a:pt x="294" y="35"/>
                  </a:cubicBezTo>
                  <a:cubicBezTo>
                    <a:pt x="329" y="0"/>
                    <a:pt x="386" y="0"/>
                    <a:pt x="421" y="35"/>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6" name="Freeform 15"/>
            <p:cNvSpPr/>
            <p:nvPr/>
          </p:nvSpPr>
          <p:spPr bwMode="auto">
            <a:xfrm>
              <a:off x="9134907" y="3349262"/>
              <a:ext cx="430213" cy="430213"/>
            </a:xfrm>
            <a:custGeom>
              <a:avLst/>
              <a:gdLst>
                <a:gd name="T0" fmla="*/ 169 w 206"/>
                <a:gd name="T1" fmla="*/ 37 h 206"/>
                <a:gd name="T2" fmla="*/ 169 w 206"/>
                <a:gd name="T3" fmla="*/ 170 h 206"/>
                <a:gd name="T4" fmla="*/ 37 w 206"/>
                <a:gd name="T5" fmla="*/ 170 h 206"/>
                <a:gd name="T6" fmla="*/ 37 w 206"/>
                <a:gd name="T7" fmla="*/ 37 h 206"/>
                <a:gd name="T8" fmla="*/ 169 w 206"/>
                <a:gd name="T9" fmla="*/ 37 h 206"/>
              </a:gdLst>
              <a:ahLst/>
              <a:cxnLst>
                <a:cxn ang="0">
                  <a:pos x="T0" y="T1"/>
                </a:cxn>
                <a:cxn ang="0">
                  <a:pos x="T2" y="T3"/>
                </a:cxn>
                <a:cxn ang="0">
                  <a:pos x="T4" y="T5"/>
                </a:cxn>
                <a:cxn ang="0">
                  <a:pos x="T6" y="T7"/>
                </a:cxn>
                <a:cxn ang="0">
                  <a:pos x="T8" y="T9"/>
                </a:cxn>
              </a:cxnLst>
              <a:rect l="0" t="0" r="r" b="b"/>
              <a:pathLst>
                <a:path w="206" h="206">
                  <a:moveTo>
                    <a:pt x="169" y="37"/>
                  </a:moveTo>
                  <a:cubicBezTo>
                    <a:pt x="206" y="74"/>
                    <a:pt x="206" y="133"/>
                    <a:pt x="169" y="170"/>
                  </a:cubicBezTo>
                  <a:cubicBezTo>
                    <a:pt x="133" y="206"/>
                    <a:pt x="73" y="206"/>
                    <a:pt x="37" y="170"/>
                  </a:cubicBezTo>
                  <a:cubicBezTo>
                    <a:pt x="0" y="133"/>
                    <a:pt x="0" y="74"/>
                    <a:pt x="37" y="37"/>
                  </a:cubicBezTo>
                  <a:cubicBezTo>
                    <a:pt x="73" y="0"/>
                    <a:pt x="133" y="0"/>
                    <a:pt x="169" y="37"/>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7" name="Freeform 9"/>
            <p:cNvSpPr/>
            <p:nvPr/>
          </p:nvSpPr>
          <p:spPr bwMode="auto">
            <a:xfrm>
              <a:off x="2764576" y="1879599"/>
              <a:ext cx="950913" cy="954088"/>
            </a:xfrm>
            <a:custGeom>
              <a:avLst/>
              <a:gdLst>
                <a:gd name="T0" fmla="*/ 421 w 456"/>
                <a:gd name="T1" fmla="*/ 35 h 457"/>
                <a:gd name="T2" fmla="*/ 421 w 456"/>
                <a:gd name="T3" fmla="*/ 163 h 457"/>
                <a:gd name="T4" fmla="*/ 162 w 456"/>
                <a:gd name="T5" fmla="*/ 422 h 457"/>
                <a:gd name="T6" fmla="*/ 35 w 456"/>
                <a:gd name="T7" fmla="*/ 422 h 457"/>
                <a:gd name="T8" fmla="*/ 35 w 456"/>
                <a:gd name="T9" fmla="*/ 422 h 457"/>
                <a:gd name="T10" fmla="*/ 35 w 456"/>
                <a:gd name="T11" fmla="*/ 294 h 457"/>
                <a:gd name="T12" fmla="*/ 294 w 456"/>
                <a:gd name="T13" fmla="*/ 35 h 457"/>
                <a:gd name="T14" fmla="*/ 421 w 456"/>
                <a:gd name="T15" fmla="*/ 35 h 4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6" h="457">
                  <a:moveTo>
                    <a:pt x="421" y="35"/>
                  </a:moveTo>
                  <a:cubicBezTo>
                    <a:pt x="456" y="71"/>
                    <a:pt x="456" y="128"/>
                    <a:pt x="421" y="163"/>
                  </a:cubicBezTo>
                  <a:cubicBezTo>
                    <a:pt x="162" y="422"/>
                    <a:pt x="162" y="422"/>
                    <a:pt x="162" y="422"/>
                  </a:cubicBezTo>
                  <a:cubicBezTo>
                    <a:pt x="127" y="457"/>
                    <a:pt x="70" y="457"/>
                    <a:pt x="35" y="422"/>
                  </a:cubicBezTo>
                  <a:cubicBezTo>
                    <a:pt x="35" y="422"/>
                    <a:pt x="35" y="422"/>
                    <a:pt x="35" y="422"/>
                  </a:cubicBezTo>
                  <a:cubicBezTo>
                    <a:pt x="0" y="387"/>
                    <a:pt x="0" y="329"/>
                    <a:pt x="35" y="294"/>
                  </a:cubicBezTo>
                  <a:cubicBezTo>
                    <a:pt x="294" y="35"/>
                    <a:pt x="294" y="35"/>
                    <a:pt x="294" y="35"/>
                  </a:cubicBezTo>
                  <a:cubicBezTo>
                    <a:pt x="329" y="0"/>
                    <a:pt x="386" y="0"/>
                    <a:pt x="421" y="35"/>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8" name="Freeform 13"/>
            <p:cNvSpPr>
              <a:spLocks noEditPoints="1"/>
            </p:cNvSpPr>
            <p:nvPr/>
          </p:nvSpPr>
          <p:spPr bwMode="auto">
            <a:xfrm>
              <a:off x="2432790" y="2824939"/>
              <a:ext cx="330055" cy="301354"/>
            </a:xfrm>
            <a:custGeom>
              <a:avLst/>
              <a:gdLst>
                <a:gd name="T0" fmla="*/ 123 w 245"/>
                <a:gd name="T1" fmla="*/ 223 h 223"/>
                <a:gd name="T2" fmla="*/ 44 w 245"/>
                <a:gd name="T3" fmla="*/ 190 h 223"/>
                <a:gd name="T4" fmla="*/ 44 w 245"/>
                <a:gd name="T5" fmla="*/ 32 h 223"/>
                <a:gd name="T6" fmla="*/ 123 w 245"/>
                <a:gd name="T7" fmla="*/ 0 h 223"/>
                <a:gd name="T8" fmla="*/ 202 w 245"/>
                <a:gd name="T9" fmla="*/ 32 h 223"/>
                <a:gd name="T10" fmla="*/ 202 w 245"/>
                <a:gd name="T11" fmla="*/ 32 h 223"/>
                <a:gd name="T12" fmla="*/ 202 w 245"/>
                <a:gd name="T13" fmla="*/ 190 h 223"/>
                <a:gd name="T14" fmla="*/ 123 w 245"/>
                <a:gd name="T15" fmla="*/ 223 h 223"/>
                <a:gd name="T16" fmla="*/ 123 w 245"/>
                <a:gd name="T17" fmla="*/ 36 h 223"/>
                <a:gd name="T18" fmla="*/ 69 w 245"/>
                <a:gd name="T19" fmla="*/ 58 h 223"/>
                <a:gd name="T20" fmla="*/ 69 w 245"/>
                <a:gd name="T21" fmla="*/ 165 h 223"/>
                <a:gd name="T22" fmla="*/ 123 w 245"/>
                <a:gd name="T23" fmla="*/ 187 h 223"/>
                <a:gd name="T24" fmla="*/ 176 w 245"/>
                <a:gd name="T25" fmla="*/ 165 h 223"/>
                <a:gd name="T26" fmla="*/ 176 w 245"/>
                <a:gd name="T27" fmla="*/ 58 h 223"/>
                <a:gd name="T28" fmla="*/ 123 w 245"/>
                <a:gd name="T29" fmla="*/ 36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5" h="223">
                  <a:moveTo>
                    <a:pt x="123" y="223"/>
                  </a:moveTo>
                  <a:cubicBezTo>
                    <a:pt x="93" y="223"/>
                    <a:pt x="65" y="212"/>
                    <a:pt x="44" y="190"/>
                  </a:cubicBezTo>
                  <a:cubicBezTo>
                    <a:pt x="0" y="147"/>
                    <a:pt x="0" y="76"/>
                    <a:pt x="44" y="32"/>
                  </a:cubicBezTo>
                  <a:cubicBezTo>
                    <a:pt x="65" y="11"/>
                    <a:pt x="93" y="0"/>
                    <a:pt x="123" y="0"/>
                  </a:cubicBezTo>
                  <a:cubicBezTo>
                    <a:pt x="153" y="0"/>
                    <a:pt x="181" y="11"/>
                    <a:pt x="202" y="32"/>
                  </a:cubicBezTo>
                  <a:cubicBezTo>
                    <a:pt x="202" y="32"/>
                    <a:pt x="202" y="32"/>
                    <a:pt x="202" y="32"/>
                  </a:cubicBezTo>
                  <a:cubicBezTo>
                    <a:pt x="245" y="76"/>
                    <a:pt x="245" y="147"/>
                    <a:pt x="202" y="190"/>
                  </a:cubicBezTo>
                  <a:cubicBezTo>
                    <a:pt x="181" y="212"/>
                    <a:pt x="153" y="223"/>
                    <a:pt x="123" y="223"/>
                  </a:cubicBezTo>
                  <a:close/>
                  <a:moveTo>
                    <a:pt x="123" y="36"/>
                  </a:moveTo>
                  <a:cubicBezTo>
                    <a:pt x="103" y="36"/>
                    <a:pt x="84" y="43"/>
                    <a:pt x="69" y="58"/>
                  </a:cubicBezTo>
                  <a:cubicBezTo>
                    <a:pt x="40" y="87"/>
                    <a:pt x="40" y="135"/>
                    <a:pt x="69" y="165"/>
                  </a:cubicBezTo>
                  <a:cubicBezTo>
                    <a:pt x="84" y="179"/>
                    <a:pt x="103" y="187"/>
                    <a:pt x="123" y="187"/>
                  </a:cubicBezTo>
                  <a:cubicBezTo>
                    <a:pt x="143" y="187"/>
                    <a:pt x="162" y="179"/>
                    <a:pt x="176" y="165"/>
                  </a:cubicBezTo>
                  <a:cubicBezTo>
                    <a:pt x="206" y="135"/>
                    <a:pt x="206" y="87"/>
                    <a:pt x="176" y="58"/>
                  </a:cubicBezTo>
                  <a:cubicBezTo>
                    <a:pt x="162" y="43"/>
                    <a:pt x="143" y="36"/>
                    <a:pt x="123" y="36"/>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19" name="Freeform 6"/>
            <p:cNvSpPr/>
            <p:nvPr/>
          </p:nvSpPr>
          <p:spPr bwMode="auto">
            <a:xfrm>
              <a:off x="7440141" y="4765674"/>
              <a:ext cx="700088" cy="700088"/>
            </a:xfrm>
            <a:custGeom>
              <a:avLst/>
              <a:gdLst>
                <a:gd name="T0" fmla="*/ 328 w 335"/>
                <a:gd name="T1" fmla="*/ 56 h 335"/>
                <a:gd name="T2" fmla="*/ 299 w 335"/>
                <a:gd name="T3" fmla="*/ 57 h 335"/>
                <a:gd name="T4" fmla="*/ 274 w 335"/>
                <a:gd name="T5" fmla="*/ 57 h 335"/>
                <a:gd name="T6" fmla="*/ 274 w 335"/>
                <a:gd name="T7" fmla="*/ 81 h 335"/>
                <a:gd name="T8" fmla="*/ 273 w 335"/>
                <a:gd name="T9" fmla="*/ 110 h 335"/>
                <a:gd name="T10" fmla="*/ 245 w 335"/>
                <a:gd name="T11" fmla="*/ 111 h 335"/>
                <a:gd name="T12" fmla="*/ 220 w 335"/>
                <a:gd name="T13" fmla="*/ 111 h 335"/>
                <a:gd name="T14" fmla="*/ 220 w 335"/>
                <a:gd name="T15" fmla="*/ 136 h 335"/>
                <a:gd name="T16" fmla="*/ 219 w 335"/>
                <a:gd name="T17" fmla="*/ 164 h 335"/>
                <a:gd name="T18" fmla="*/ 190 w 335"/>
                <a:gd name="T19" fmla="*/ 165 h 335"/>
                <a:gd name="T20" fmla="*/ 166 w 335"/>
                <a:gd name="T21" fmla="*/ 166 h 335"/>
                <a:gd name="T22" fmla="*/ 165 w 335"/>
                <a:gd name="T23" fmla="*/ 190 h 335"/>
                <a:gd name="T24" fmla="*/ 164 w 335"/>
                <a:gd name="T25" fmla="*/ 219 h 335"/>
                <a:gd name="T26" fmla="*/ 136 w 335"/>
                <a:gd name="T27" fmla="*/ 220 h 335"/>
                <a:gd name="T28" fmla="*/ 111 w 335"/>
                <a:gd name="T29" fmla="*/ 220 h 335"/>
                <a:gd name="T30" fmla="*/ 111 w 335"/>
                <a:gd name="T31" fmla="*/ 245 h 335"/>
                <a:gd name="T32" fmla="*/ 110 w 335"/>
                <a:gd name="T33" fmla="*/ 273 h 335"/>
                <a:gd name="T34" fmla="*/ 81 w 335"/>
                <a:gd name="T35" fmla="*/ 274 h 335"/>
                <a:gd name="T36" fmla="*/ 57 w 335"/>
                <a:gd name="T37" fmla="*/ 274 h 335"/>
                <a:gd name="T38" fmla="*/ 57 w 335"/>
                <a:gd name="T39" fmla="*/ 299 h 335"/>
                <a:gd name="T40" fmla="*/ 56 w 335"/>
                <a:gd name="T41" fmla="*/ 327 h 335"/>
                <a:gd name="T42" fmla="*/ 27 w 335"/>
                <a:gd name="T43" fmla="*/ 329 h 335"/>
                <a:gd name="T44" fmla="*/ 2 w 335"/>
                <a:gd name="T45" fmla="*/ 329 h 335"/>
                <a:gd name="T46" fmla="*/ 0 w 335"/>
                <a:gd name="T47" fmla="*/ 326 h 335"/>
                <a:gd name="T48" fmla="*/ 28 w 335"/>
                <a:gd name="T49" fmla="*/ 325 h 335"/>
                <a:gd name="T50" fmla="*/ 53 w 335"/>
                <a:gd name="T51" fmla="*/ 325 h 335"/>
                <a:gd name="T52" fmla="*/ 53 w 335"/>
                <a:gd name="T53" fmla="*/ 300 h 335"/>
                <a:gd name="T54" fmla="*/ 54 w 335"/>
                <a:gd name="T55" fmla="*/ 271 h 335"/>
                <a:gd name="T56" fmla="*/ 83 w 335"/>
                <a:gd name="T57" fmla="*/ 270 h 335"/>
                <a:gd name="T58" fmla="*/ 107 w 335"/>
                <a:gd name="T59" fmla="*/ 270 h 335"/>
                <a:gd name="T60" fmla="*/ 107 w 335"/>
                <a:gd name="T61" fmla="*/ 246 h 335"/>
                <a:gd name="T62" fmla="*/ 108 w 335"/>
                <a:gd name="T63" fmla="*/ 217 h 335"/>
                <a:gd name="T64" fmla="*/ 137 w 335"/>
                <a:gd name="T65" fmla="*/ 216 h 335"/>
                <a:gd name="T66" fmla="*/ 162 w 335"/>
                <a:gd name="T67" fmla="*/ 216 h 335"/>
                <a:gd name="T68" fmla="*/ 162 w 335"/>
                <a:gd name="T69" fmla="*/ 191 h 335"/>
                <a:gd name="T70" fmla="*/ 163 w 335"/>
                <a:gd name="T71" fmla="*/ 163 h 335"/>
                <a:gd name="T72" fmla="*/ 191 w 335"/>
                <a:gd name="T73" fmla="*/ 162 h 335"/>
                <a:gd name="T74" fmla="*/ 216 w 335"/>
                <a:gd name="T75" fmla="*/ 162 h 335"/>
                <a:gd name="T76" fmla="*/ 216 w 335"/>
                <a:gd name="T77" fmla="*/ 137 h 335"/>
                <a:gd name="T78" fmla="*/ 217 w 335"/>
                <a:gd name="T79" fmla="*/ 108 h 335"/>
                <a:gd name="T80" fmla="*/ 246 w 335"/>
                <a:gd name="T81" fmla="*/ 107 h 335"/>
                <a:gd name="T82" fmla="*/ 270 w 335"/>
                <a:gd name="T83" fmla="*/ 107 h 335"/>
                <a:gd name="T84" fmla="*/ 270 w 335"/>
                <a:gd name="T85" fmla="*/ 83 h 335"/>
                <a:gd name="T86" fmla="*/ 271 w 335"/>
                <a:gd name="T87" fmla="*/ 54 h 335"/>
                <a:gd name="T88" fmla="*/ 300 w 335"/>
                <a:gd name="T89" fmla="*/ 53 h 335"/>
                <a:gd name="T90" fmla="*/ 325 w 335"/>
                <a:gd name="T91" fmla="*/ 53 h 335"/>
                <a:gd name="T92" fmla="*/ 325 w 335"/>
                <a:gd name="T93" fmla="*/ 28 h 335"/>
                <a:gd name="T94" fmla="*/ 326 w 335"/>
                <a:gd name="T95" fmla="*/ 0 h 335"/>
                <a:gd name="T96" fmla="*/ 329 w 335"/>
                <a:gd name="T97" fmla="*/ 2 h 335"/>
                <a:gd name="T98" fmla="*/ 329 w 335"/>
                <a:gd name="T99" fmla="*/ 27 h 335"/>
                <a:gd name="T100" fmla="*/ 328 w 335"/>
                <a:gd name="T101"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5" h="335">
                  <a:moveTo>
                    <a:pt x="328" y="56"/>
                  </a:moveTo>
                  <a:cubicBezTo>
                    <a:pt x="320" y="63"/>
                    <a:pt x="309" y="60"/>
                    <a:pt x="299" y="57"/>
                  </a:cubicBezTo>
                  <a:cubicBezTo>
                    <a:pt x="289" y="54"/>
                    <a:pt x="280" y="51"/>
                    <a:pt x="274" y="57"/>
                  </a:cubicBezTo>
                  <a:cubicBezTo>
                    <a:pt x="268" y="63"/>
                    <a:pt x="271" y="72"/>
                    <a:pt x="274" y="81"/>
                  </a:cubicBezTo>
                  <a:cubicBezTo>
                    <a:pt x="277" y="92"/>
                    <a:pt x="281" y="102"/>
                    <a:pt x="273" y="110"/>
                  </a:cubicBezTo>
                  <a:cubicBezTo>
                    <a:pt x="265" y="118"/>
                    <a:pt x="255" y="114"/>
                    <a:pt x="245" y="111"/>
                  </a:cubicBezTo>
                  <a:cubicBezTo>
                    <a:pt x="235" y="108"/>
                    <a:pt x="226" y="105"/>
                    <a:pt x="220" y="111"/>
                  </a:cubicBezTo>
                  <a:cubicBezTo>
                    <a:pt x="214" y="117"/>
                    <a:pt x="217" y="126"/>
                    <a:pt x="220" y="136"/>
                  </a:cubicBezTo>
                  <a:cubicBezTo>
                    <a:pt x="223" y="146"/>
                    <a:pt x="226" y="157"/>
                    <a:pt x="219" y="164"/>
                  </a:cubicBezTo>
                  <a:cubicBezTo>
                    <a:pt x="211" y="172"/>
                    <a:pt x="200" y="169"/>
                    <a:pt x="190" y="165"/>
                  </a:cubicBezTo>
                  <a:cubicBezTo>
                    <a:pt x="181" y="162"/>
                    <a:pt x="171" y="160"/>
                    <a:pt x="166" y="166"/>
                  </a:cubicBezTo>
                  <a:cubicBezTo>
                    <a:pt x="160" y="171"/>
                    <a:pt x="162" y="181"/>
                    <a:pt x="165" y="190"/>
                  </a:cubicBezTo>
                  <a:cubicBezTo>
                    <a:pt x="169" y="200"/>
                    <a:pt x="172" y="211"/>
                    <a:pt x="164" y="219"/>
                  </a:cubicBezTo>
                  <a:cubicBezTo>
                    <a:pt x="157" y="226"/>
                    <a:pt x="146" y="223"/>
                    <a:pt x="136" y="220"/>
                  </a:cubicBezTo>
                  <a:cubicBezTo>
                    <a:pt x="126" y="217"/>
                    <a:pt x="117" y="214"/>
                    <a:pt x="111" y="220"/>
                  </a:cubicBezTo>
                  <a:cubicBezTo>
                    <a:pt x="105" y="226"/>
                    <a:pt x="108" y="235"/>
                    <a:pt x="111" y="245"/>
                  </a:cubicBezTo>
                  <a:cubicBezTo>
                    <a:pt x="114" y="255"/>
                    <a:pt x="118" y="265"/>
                    <a:pt x="110" y="273"/>
                  </a:cubicBezTo>
                  <a:cubicBezTo>
                    <a:pt x="102" y="281"/>
                    <a:pt x="92" y="277"/>
                    <a:pt x="81" y="274"/>
                  </a:cubicBezTo>
                  <a:cubicBezTo>
                    <a:pt x="72" y="271"/>
                    <a:pt x="63" y="268"/>
                    <a:pt x="57" y="274"/>
                  </a:cubicBezTo>
                  <a:cubicBezTo>
                    <a:pt x="51" y="280"/>
                    <a:pt x="54" y="289"/>
                    <a:pt x="57" y="299"/>
                  </a:cubicBezTo>
                  <a:cubicBezTo>
                    <a:pt x="60" y="309"/>
                    <a:pt x="63" y="320"/>
                    <a:pt x="56" y="327"/>
                  </a:cubicBezTo>
                  <a:cubicBezTo>
                    <a:pt x="48" y="335"/>
                    <a:pt x="37" y="332"/>
                    <a:pt x="27" y="329"/>
                  </a:cubicBezTo>
                  <a:cubicBezTo>
                    <a:pt x="17" y="326"/>
                    <a:pt x="8" y="323"/>
                    <a:pt x="2" y="329"/>
                  </a:cubicBezTo>
                  <a:cubicBezTo>
                    <a:pt x="0" y="326"/>
                    <a:pt x="0" y="326"/>
                    <a:pt x="0" y="326"/>
                  </a:cubicBezTo>
                  <a:cubicBezTo>
                    <a:pt x="7" y="318"/>
                    <a:pt x="18" y="322"/>
                    <a:pt x="28" y="325"/>
                  </a:cubicBezTo>
                  <a:cubicBezTo>
                    <a:pt x="38" y="328"/>
                    <a:pt x="47" y="331"/>
                    <a:pt x="53" y="325"/>
                  </a:cubicBezTo>
                  <a:cubicBezTo>
                    <a:pt x="59" y="319"/>
                    <a:pt x="56" y="310"/>
                    <a:pt x="53" y="300"/>
                  </a:cubicBezTo>
                  <a:cubicBezTo>
                    <a:pt x="50" y="290"/>
                    <a:pt x="46" y="279"/>
                    <a:pt x="54" y="271"/>
                  </a:cubicBezTo>
                  <a:cubicBezTo>
                    <a:pt x="62" y="264"/>
                    <a:pt x="72" y="267"/>
                    <a:pt x="83" y="270"/>
                  </a:cubicBezTo>
                  <a:cubicBezTo>
                    <a:pt x="92" y="273"/>
                    <a:pt x="101" y="276"/>
                    <a:pt x="107" y="270"/>
                  </a:cubicBezTo>
                  <a:cubicBezTo>
                    <a:pt x="113" y="264"/>
                    <a:pt x="110" y="255"/>
                    <a:pt x="107" y="246"/>
                  </a:cubicBezTo>
                  <a:cubicBezTo>
                    <a:pt x="104" y="235"/>
                    <a:pt x="101" y="225"/>
                    <a:pt x="108" y="217"/>
                  </a:cubicBezTo>
                  <a:cubicBezTo>
                    <a:pt x="116" y="209"/>
                    <a:pt x="127" y="213"/>
                    <a:pt x="137" y="216"/>
                  </a:cubicBezTo>
                  <a:cubicBezTo>
                    <a:pt x="147" y="219"/>
                    <a:pt x="156" y="222"/>
                    <a:pt x="162" y="216"/>
                  </a:cubicBezTo>
                  <a:cubicBezTo>
                    <a:pt x="168" y="210"/>
                    <a:pt x="165" y="201"/>
                    <a:pt x="162" y="191"/>
                  </a:cubicBezTo>
                  <a:cubicBezTo>
                    <a:pt x="158" y="181"/>
                    <a:pt x="155" y="170"/>
                    <a:pt x="163" y="163"/>
                  </a:cubicBezTo>
                  <a:cubicBezTo>
                    <a:pt x="170" y="155"/>
                    <a:pt x="181" y="158"/>
                    <a:pt x="191" y="162"/>
                  </a:cubicBezTo>
                  <a:cubicBezTo>
                    <a:pt x="201" y="165"/>
                    <a:pt x="210" y="168"/>
                    <a:pt x="216" y="162"/>
                  </a:cubicBezTo>
                  <a:cubicBezTo>
                    <a:pt x="222" y="156"/>
                    <a:pt x="219" y="147"/>
                    <a:pt x="216" y="137"/>
                  </a:cubicBezTo>
                  <a:cubicBezTo>
                    <a:pt x="213" y="127"/>
                    <a:pt x="209" y="116"/>
                    <a:pt x="217" y="108"/>
                  </a:cubicBezTo>
                  <a:cubicBezTo>
                    <a:pt x="225" y="101"/>
                    <a:pt x="235" y="104"/>
                    <a:pt x="246" y="107"/>
                  </a:cubicBezTo>
                  <a:cubicBezTo>
                    <a:pt x="255" y="110"/>
                    <a:pt x="264" y="113"/>
                    <a:pt x="270" y="107"/>
                  </a:cubicBezTo>
                  <a:cubicBezTo>
                    <a:pt x="276" y="101"/>
                    <a:pt x="273" y="92"/>
                    <a:pt x="270" y="83"/>
                  </a:cubicBezTo>
                  <a:cubicBezTo>
                    <a:pt x="267" y="72"/>
                    <a:pt x="264" y="62"/>
                    <a:pt x="271" y="54"/>
                  </a:cubicBezTo>
                  <a:cubicBezTo>
                    <a:pt x="279" y="46"/>
                    <a:pt x="290" y="50"/>
                    <a:pt x="300" y="53"/>
                  </a:cubicBezTo>
                  <a:cubicBezTo>
                    <a:pt x="310" y="56"/>
                    <a:pt x="319" y="59"/>
                    <a:pt x="325" y="53"/>
                  </a:cubicBezTo>
                  <a:cubicBezTo>
                    <a:pt x="331" y="47"/>
                    <a:pt x="328" y="38"/>
                    <a:pt x="325" y="28"/>
                  </a:cubicBezTo>
                  <a:cubicBezTo>
                    <a:pt x="322" y="18"/>
                    <a:pt x="318" y="7"/>
                    <a:pt x="326" y="0"/>
                  </a:cubicBezTo>
                  <a:cubicBezTo>
                    <a:pt x="329" y="2"/>
                    <a:pt x="329" y="2"/>
                    <a:pt x="329" y="2"/>
                  </a:cubicBezTo>
                  <a:cubicBezTo>
                    <a:pt x="323" y="8"/>
                    <a:pt x="326" y="17"/>
                    <a:pt x="329" y="27"/>
                  </a:cubicBezTo>
                  <a:cubicBezTo>
                    <a:pt x="332" y="37"/>
                    <a:pt x="335" y="48"/>
                    <a:pt x="328" y="56"/>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20" name="Freeform 6"/>
            <p:cNvSpPr/>
            <p:nvPr/>
          </p:nvSpPr>
          <p:spPr bwMode="auto">
            <a:xfrm>
              <a:off x="3756966" y="1084263"/>
              <a:ext cx="700088" cy="700088"/>
            </a:xfrm>
            <a:custGeom>
              <a:avLst/>
              <a:gdLst>
                <a:gd name="T0" fmla="*/ 328 w 335"/>
                <a:gd name="T1" fmla="*/ 56 h 335"/>
                <a:gd name="T2" fmla="*/ 299 w 335"/>
                <a:gd name="T3" fmla="*/ 57 h 335"/>
                <a:gd name="T4" fmla="*/ 274 w 335"/>
                <a:gd name="T5" fmla="*/ 57 h 335"/>
                <a:gd name="T6" fmla="*/ 274 w 335"/>
                <a:gd name="T7" fmla="*/ 81 h 335"/>
                <a:gd name="T8" fmla="*/ 273 w 335"/>
                <a:gd name="T9" fmla="*/ 110 h 335"/>
                <a:gd name="T10" fmla="*/ 245 w 335"/>
                <a:gd name="T11" fmla="*/ 111 h 335"/>
                <a:gd name="T12" fmla="*/ 220 w 335"/>
                <a:gd name="T13" fmla="*/ 111 h 335"/>
                <a:gd name="T14" fmla="*/ 220 w 335"/>
                <a:gd name="T15" fmla="*/ 136 h 335"/>
                <a:gd name="T16" fmla="*/ 219 w 335"/>
                <a:gd name="T17" fmla="*/ 164 h 335"/>
                <a:gd name="T18" fmla="*/ 190 w 335"/>
                <a:gd name="T19" fmla="*/ 165 h 335"/>
                <a:gd name="T20" fmla="*/ 166 w 335"/>
                <a:gd name="T21" fmla="*/ 166 h 335"/>
                <a:gd name="T22" fmla="*/ 165 w 335"/>
                <a:gd name="T23" fmla="*/ 190 h 335"/>
                <a:gd name="T24" fmla="*/ 164 w 335"/>
                <a:gd name="T25" fmla="*/ 219 h 335"/>
                <a:gd name="T26" fmla="*/ 136 w 335"/>
                <a:gd name="T27" fmla="*/ 220 h 335"/>
                <a:gd name="T28" fmla="*/ 111 w 335"/>
                <a:gd name="T29" fmla="*/ 220 h 335"/>
                <a:gd name="T30" fmla="*/ 111 w 335"/>
                <a:gd name="T31" fmla="*/ 245 h 335"/>
                <a:gd name="T32" fmla="*/ 110 w 335"/>
                <a:gd name="T33" fmla="*/ 273 h 335"/>
                <a:gd name="T34" fmla="*/ 81 w 335"/>
                <a:gd name="T35" fmla="*/ 274 h 335"/>
                <a:gd name="T36" fmla="*/ 57 w 335"/>
                <a:gd name="T37" fmla="*/ 274 h 335"/>
                <a:gd name="T38" fmla="*/ 57 w 335"/>
                <a:gd name="T39" fmla="*/ 299 h 335"/>
                <a:gd name="T40" fmla="*/ 56 w 335"/>
                <a:gd name="T41" fmla="*/ 327 h 335"/>
                <a:gd name="T42" fmla="*/ 27 w 335"/>
                <a:gd name="T43" fmla="*/ 329 h 335"/>
                <a:gd name="T44" fmla="*/ 2 w 335"/>
                <a:gd name="T45" fmla="*/ 329 h 335"/>
                <a:gd name="T46" fmla="*/ 0 w 335"/>
                <a:gd name="T47" fmla="*/ 326 h 335"/>
                <a:gd name="T48" fmla="*/ 28 w 335"/>
                <a:gd name="T49" fmla="*/ 325 h 335"/>
                <a:gd name="T50" fmla="*/ 53 w 335"/>
                <a:gd name="T51" fmla="*/ 325 h 335"/>
                <a:gd name="T52" fmla="*/ 53 w 335"/>
                <a:gd name="T53" fmla="*/ 300 h 335"/>
                <a:gd name="T54" fmla="*/ 54 w 335"/>
                <a:gd name="T55" fmla="*/ 271 h 335"/>
                <a:gd name="T56" fmla="*/ 83 w 335"/>
                <a:gd name="T57" fmla="*/ 270 h 335"/>
                <a:gd name="T58" fmla="*/ 107 w 335"/>
                <a:gd name="T59" fmla="*/ 270 h 335"/>
                <a:gd name="T60" fmla="*/ 107 w 335"/>
                <a:gd name="T61" fmla="*/ 246 h 335"/>
                <a:gd name="T62" fmla="*/ 108 w 335"/>
                <a:gd name="T63" fmla="*/ 217 h 335"/>
                <a:gd name="T64" fmla="*/ 137 w 335"/>
                <a:gd name="T65" fmla="*/ 216 h 335"/>
                <a:gd name="T66" fmla="*/ 162 w 335"/>
                <a:gd name="T67" fmla="*/ 216 h 335"/>
                <a:gd name="T68" fmla="*/ 162 w 335"/>
                <a:gd name="T69" fmla="*/ 191 h 335"/>
                <a:gd name="T70" fmla="*/ 163 w 335"/>
                <a:gd name="T71" fmla="*/ 163 h 335"/>
                <a:gd name="T72" fmla="*/ 191 w 335"/>
                <a:gd name="T73" fmla="*/ 162 h 335"/>
                <a:gd name="T74" fmla="*/ 216 w 335"/>
                <a:gd name="T75" fmla="*/ 162 h 335"/>
                <a:gd name="T76" fmla="*/ 216 w 335"/>
                <a:gd name="T77" fmla="*/ 137 h 335"/>
                <a:gd name="T78" fmla="*/ 217 w 335"/>
                <a:gd name="T79" fmla="*/ 108 h 335"/>
                <a:gd name="T80" fmla="*/ 246 w 335"/>
                <a:gd name="T81" fmla="*/ 107 h 335"/>
                <a:gd name="T82" fmla="*/ 270 w 335"/>
                <a:gd name="T83" fmla="*/ 107 h 335"/>
                <a:gd name="T84" fmla="*/ 270 w 335"/>
                <a:gd name="T85" fmla="*/ 83 h 335"/>
                <a:gd name="T86" fmla="*/ 271 w 335"/>
                <a:gd name="T87" fmla="*/ 54 h 335"/>
                <a:gd name="T88" fmla="*/ 300 w 335"/>
                <a:gd name="T89" fmla="*/ 53 h 335"/>
                <a:gd name="T90" fmla="*/ 325 w 335"/>
                <a:gd name="T91" fmla="*/ 53 h 335"/>
                <a:gd name="T92" fmla="*/ 325 w 335"/>
                <a:gd name="T93" fmla="*/ 28 h 335"/>
                <a:gd name="T94" fmla="*/ 326 w 335"/>
                <a:gd name="T95" fmla="*/ 0 h 335"/>
                <a:gd name="T96" fmla="*/ 329 w 335"/>
                <a:gd name="T97" fmla="*/ 2 h 335"/>
                <a:gd name="T98" fmla="*/ 329 w 335"/>
                <a:gd name="T99" fmla="*/ 27 h 335"/>
                <a:gd name="T100" fmla="*/ 328 w 335"/>
                <a:gd name="T101"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5" h="335">
                  <a:moveTo>
                    <a:pt x="328" y="56"/>
                  </a:moveTo>
                  <a:cubicBezTo>
                    <a:pt x="320" y="63"/>
                    <a:pt x="309" y="60"/>
                    <a:pt x="299" y="57"/>
                  </a:cubicBezTo>
                  <a:cubicBezTo>
                    <a:pt x="289" y="54"/>
                    <a:pt x="280" y="51"/>
                    <a:pt x="274" y="57"/>
                  </a:cubicBezTo>
                  <a:cubicBezTo>
                    <a:pt x="268" y="63"/>
                    <a:pt x="271" y="72"/>
                    <a:pt x="274" y="81"/>
                  </a:cubicBezTo>
                  <a:cubicBezTo>
                    <a:pt x="277" y="92"/>
                    <a:pt x="281" y="102"/>
                    <a:pt x="273" y="110"/>
                  </a:cubicBezTo>
                  <a:cubicBezTo>
                    <a:pt x="265" y="118"/>
                    <a:pt x="255" y="114"/>
                    <a:pt x="245" y="111"/>
                  </a:cubicBezTo>
                  <a:cubicBezTo>
                    <a:pt x="235" y="108"/>
                    <a:pt x="226" y="105"/>
                    <a:pt x="220" y="111"/>
                  </a:cubicBezTo>
                  <a:cubicBezTo>
                    <a:pt x="214" y="117"/>
                    <a:pt x="217" y="126"/>
                    <a:pt x="220" y="136"/>
                  </a:cubicBezTo>
                  <a:cubicBezTo>
                    <a:pt x="223" y="146"/>
                    <a:pt x="226" y="157"/>
                    <a:pt x="219" y="164"/>
                  </a:cubicBezTo>
                  <a:cubicBezTo>
                    <a:pt x="211" y="172"/>
                    <a:pt x="200" y="169"/>
                    <a:pt x="190" y="165"/>
                  </a:cubicBezTo>
                  <a:cubicBezTo>
                    <a:pt x="181" y="162"/>
                    <a:pt x="171" y="160"/>
                    <a:pt x="166" y="166"/>
                  </a:cubicBezTo>
                  <a:cubicBezTo>
                    <a:pt x="160" y="171"/>
                    <a:pt x="162" y="181"/>
                    <a:pt x="165" y="190"/>
                  </a:cubicBezTo>
                  <a:cubicBezTo>
                    <a:pt x="169" y="200"/>
                    <a:pt x="172" y="211"/>
                    <a:pt x="164" y="219"/>
                  </a:cubicBezTo>
                  <a:cubicBezTo>
                    <a:pt x="157" y="226"/>
                    <a:pt x="146" y="223"/>
                    <a:pt x="136" y="220"/>
                  </a:cubicBezTo>
                  <a:cubicBezTo>
                    <a:pt x="126" y="217"/>
                    <a:pt x="117" y="214"/>
                    <a:pt x="111" y="220"/>
                  </a:cubicBezTo>
                  <a:cubicBezTo>
                    <a:pt x="105" y="226"/>
                    <a:pt x="108" y="235"/>
                    <a:pt x="111" y="245"/>
                  </a:cubicBezTo>
                  <a:cubicBezTo>
                    <a:pt x="114" y="255"/>
                    <a:pt x="118" y="265"/>
                    <a:pt x="110" y="273"/>
                  </a:cubicBezTo>
                  <a:cubicBezTo>
                    <a:pt x="102" y="281"/>
                    <a:pt x="92" y="277"/>
                    <a:pt x="81" y="274"/>
                  </a:cubicBezTo>
                  <a:cubicBezTo>
                    <a:pt x="72" y="271"/>
                    <a:pt x="63" y="268"/>
                    <a:pt x="57" y="274"/>
                  </a:cubicBezTo>
                  <a:cubicBezTo>
                    <a:pt x="51" y="280"/>
                    <a:pt x="54" y="289"/>
                    <a:pt x="57" y="299"/>
                  </a:cubicBezTo>
                  <a:cubicBezTo>
                    <a:pt x="60" y="309"/>
                    <a:pt x="63" y="320"/>
                    <a:pt x="56" y="327"/>
                  </a:cubicBezTo>
                  <a:cubicBezTo>
                    <a:pt x="48" y="335"/>
                    <a:pt x="37" y="332"/>
                    <a:pt x="27" y="329"/>
                  </a:cubicBezTo>
                  <a:cubicBezTo>
                    <a:pt x="17" y="326"/>
                    <a:pt x="8" y="323"/>
                    <a:pt x="2" y="329"/>
                  </a:cubicBezTo>
                  <a:cubicBezTo>
                    <a:pt x="0" y="326"/>
                    <a:pt x="0" y="326"/>
                    <a:pt x="0" y="326"/>
                  </a:cubicBezTo>
                  <a:cubicBezTo>
                    <a:pt x="7" y="318"/>
                    <a:pt x="18" y="322"/>
                    <a:pt x="28" y="325"/>
                  </a:cubicBezTo>
                  <a:cubicBezTo>
                    <a:pt x="38" y="328"/>
                    <a:pt x="47" y="331"/>
                    <a:pt x="53" y="325"/>
                  </a:cubicBezTo>
                  <a:cubicBezTo>
                    <a:pt x="59" y="319"/>
                    <a:pt x="56" y="310"/>
                    <a:pt x="53" y="300"/>
                  </a:cubicBezTo>
                  <a:cubicBezTo>
                    <a:pt x="50" y="290"/>
                    <a:pt x="46" y="279"/>
                    <a:pt x="54" y="271"/>
                  </a:cubicBezTo>
                  <a:cubicBezTo>
                    <a:pt x="62" y="264"/>
                    <a:pt x="72" y="267"/>
                    <a:pt x="83" y="270"/>
                  </a:cubicBezTo>
                  <a:cubicBezTo>
                    <a:pt x="92" y="273"/>
                    <a:pt x="101" y="276"/>
                    <a:pt x="107" y="270"/>
                  </a:cubicBezTo>
                  <a:cubicBezTo>
                    <a:pt x="113" y="264"/>
                    <a:pt x="110" y="255"/>
                    <a:pt x="107" y="246"/>
                  </a:cubicBezTo>
                  <a:cubicBezTo>
                    <a:pt x="104" y="235"/>
                    <a:pt x="101" y="225"/>
                    <a:pt x="108" y="217"/>
                  </a:cubicBezTo>
                  <a:cubicBezTo>
                    <a:pt x="116" y="209"/>
                    <a:pt x="127" y="213"/>
                    <a:pt x="137" y="216"/>
                  </a:cubicBezTo>
                  <a:cubicBezTo>
                    <a:pt x="147" y="219"/>
                    <a:pt x="156" y="222"/>
                    <a:pt x="162" y="216"/>
                  </a:cubicBezTo>
                  <a:cubicBezTo>
                    <a:pt x="168" y="210"/>
                    <a:pt x="165" y="201"/>
                    <a:pt x="162" y="191"/>
                  </a:cubicBezTo>
                  <a:cubicBezTo>
                    <a:pt x="158" y="181"/>
                    <a:pt x="155" y="170"/>
                    <a:pt x="163" y="163"/>
                  </a:cubicBezTo>
                  <a:cubicBezTo>
                    <a:pt x="170" y="155"/>
                    <a:pt x="181" y="158"/>
                    <a:pt x="191" y="162"/>
                  </a:cubicBezTo>
                  <a:cubicBezTo>
                    <a:pt x="201" y="165"/>
                    <a:pt x="210" y="168"/>
                    <a:pt x="216" y="162"/>
                  </a:cubicBezTo>
                  <a:cubicBezTo>
                    <a:pt x="222" y="156"/>
                    <a:pt x="219" y="147"/>
                    <a:pt x="216" y="137"/>
                  </a:cubicBezTo>
                  <a:cubicBezTo>
                    <a:pt x="213" y="127"/>
                    <a:pt x="209" y="116"/>
                    <a:pt x="217" y="108"/>
                  </a:cubicBezTo>
                  <a:cubicBezTo>
                    <a:pt x="225" y="101"/>
                    <a:pt x="235" y="104"/>
                    <a:pt x="246" y="107"/>
                  </a:cubicBezTo>
                  <a:cubicBezTo>
                    <a:pt x="255" y="110"/>
                    <a:pt x="264" y="113"/>
                    <a:pt x="270" y="107"/>
                  </a:cubicBezTo>
                  <a:cubicBezTo>
                    <a:pt x="276" y="101"/>
                    <a:pt x="273" y="92"/>
                    <a:pt x="270" y="83"/>
                  </a:cubicBezTo>
                  <a:cubicBezTo>
                    <a:pt x="267" y="72"/>
                    <a:pt x="264" y="62"/>
                    <a:pt x="271" y="54"/>
                  </a:cubicBezTo>
                  <a:cubicBezTo>
                    <a:pt x="279" y="46"/>
                    <a:pt x="290" y="50"/>
                    <a:pt x="300" y="53"/>
                  </a:cubicBezTo>
                  <a:cubicBezTo>
                    <a:pt x="310" y="56"/>
                    <a:pt x="319" y="59"/>
                    <a:pt x="325" y="53"/>
                  </a:cubicBezTo>
                  <a:cubicBezTo>
                    <a:pt x="331" y="47"/>
                    <a:pt x="328" y="38"/>
                    <a:pt x="325" y="28"/>
                  </a:cubicBezTo>
                  <a:cubicBezTo>
                    <a:pt x="322" y="18"/>
                    <a:pt x="318" y="7"/>
                    <a:pt x="326" y="0"/>
                  </a:cubicBezTo>
                  <a:cubicBezTo>
                    <a:pt x="329" y="2"/>
                    <a:pt x="329" y="2"/>
                    <a:pt x="329" y="2"/>
                  </a:cubicBezTo>
                  <a:cubicBezTo>
                    <a:pt x="323" y="8"/>
                    <a:pt x="326" y="17"/>
                    <a:pt x="329" y="27"/>
                  </a:cubicBezTo>
                  <a:cubicBezTo>
                    <a:pt x="332" y="37"/>
                    <a:pt x="335" y="48"/>
                    <a:pt x="328" y="56"/>
                  </a:cubicBezTo>
                  <a:close/>
                </a:path>
              </a:pathLst>
            </a:custGeom>
            <a:grpFill/>
            <a:ln>
              <a:noFill/>
            </a:ln>
          </p:spPr>
          <p:txBody>
            <a:bodyPr vert="horz" wrap="square" lIns="91440" tIns="45720" rIns="91440" bIns="45720" numCol="1" anchor="t" anchorCtr="0" compatLnSpc="1"/>
            <a:lstStyle/>
            <a:p>
              <a:endParaRPr lang="en-US">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grpSp>
      <p:sp>
        <p:nvSpPr>
          <p:cNvPr id="281" name="Shape 2248"/>
          <p:cNvSpPr txBox="1"/>
          <p:nvPr/>
        </p:nvSpPr>
        <p:spPr>
          <a:xfrm>
            <a:off x="2797175" y="3176905"/>
            <a:ext cx="3896360" cy="1950085"/>
          </a:xfrm>
          <a:prstGeom prst="rect">
            <a:avLst/>
          </a:prstGeom>
        </p:spPr>
        <p:txBody>
          <a:bodyPr/>
          <a:lstStyle>
            <a:lvl1pPr marL="0" marR="0" indent="0" algn="l" defTabSz="825500" rtl="0" latinLnBrk="0">
              <a:lnSpc>
                <a:spcPct val="80000"/>
              </a:lnSpc>
              <a:spcBef>
                <a:spcPts val="0"/>
              </a:spcBef>
              <a:spcAft>
                <a:spcPts val="0"/>
              </a:spcAft>
              <a:buClrTx/>
              <a:buSzTx/>
              <a:buFontTx/>
              <a:buNone/>
              <a:defRPr sz="11200" b="0" i="0" u="none" strike="noStrike" cap="none" spc="560" baseline="0">
                <a:ln>
                  <a:noFill/>
                </a:ln>
                <a:solidFill>
                  <a:srgbClr val="212121"/>
                </a:solidFill>
                <a:uFillTx/>
                <a:latin typeface="+mj-lt"/>
                <a:ea typeface="+mj-ea"/>
                <a:cs typeface="+mj-cs"/>
                <a:sym typeface="Montserrat Semi Bold"/>
              </a:defRPr>
            </a:lvl1pPr>
            <a:lvl2pPr marL="0" marR="0" indent="228600" algn="l" defTabSz="825500" rtl="0" latinLnBrk="0">
              <a:lnSpc>
                <a:spcPct val="80000"/>
              </a:lnSpc>
              <a:spcBef>
                <a:spcPts val="0"/>
              </a:spcBef>
              <a:spcAft>
                <a:spcPts val="0"/>
              </a:spcAft>
              <a:buClrTx/>
              <a:buSzTx/>
              <a:buFontTx/>
              <a:buNone/>
              <a:defRPr sz="11200" b="0" i="0" u="none" strike="noStrike" cap="none" spc="560" baseline="0">
                <a:ln>
                  <a:noFill/>
                </a:ln>
                <a:solidFill>
                  <a:srgbClr val="212121"/>
                </a:solidFill>
                <a:uFillTx/>
                <a:latin typeface="+mj-lt"/>
                <a:ea typeface="+mj-ea"/>
                <a:cs typeface="+mj-cs"/>
                <a:sym typeface="Montserrat Semi Bold"/>
              </a:defRPr>
            </a:lvl2pPr>
            <a:lvl3pPr marL="0" marR="0" indent="457200" algn="l" defTabSz="825500" rtl="0" latinLnBrk="0">
              <a:lnSpc>
                <a:spcPct val="80000"/>
              </a:lnSpc>
              <a:spcBef>
                <a:spcPts val="0"/>
              </a:spcBef>
              <a:spcAft>
                <a:spcPts val="0"/>
              </a:spcAft>
              <a:buClrTx/>
              <a:buSzTx/>
              <a:buFontTx/>
              <a:buNone/>
              <a:defRPr sz="11200" b="0" i="0" u="none" strike="noStrike" cap="none" spc="560" baseline="0">
                <a:ln>
                  <a:noFill/>
                </a:ln>
                <a:solidFill>
                  <a:srgbClr val="212121"/>
                </a:solidFill>
                <a:uFillTx/>
                <a:latin typeface="+mj-lt"/>
                <a:ea typeface="+mj-ea"/>
                <a:cs typeface="+mj-cs"/>
                <a:sym typeface="Montserrat Semi Bold"/>
              </a:defRPr>
            </a:lvl3pPr>
            <a:lvl4pPr marL="0" marR="0" indent="685800" algn="l" defTabSz="825500" rtl="0" latinLnBrk="0">
              <a:lnSpc>
                <a:spcPct val="80000"/>
              </a:lnSpc>
              <a:spcBef>
                <a:spcPts val="0"/>
              </a:spcBef>
              <a:spcAft>
                <a:spcPts val="0"/>
              </a:spcAft>
              <a:buClrTx/>
              <a:buSzTx/>
              <a:buFontTx/>
              <a:buNone/>
              <a:defRPr sz="11200" b="0" i="0" u="none" strike="noStrike" cap="none" spc="560" baseline="0">
                <a:ln>
                  <a:noFill/>
                </a:ln>
                <a:solidFill>
                  <a:srgbClr val="212121"/>
                </a:solidFill>
                <a:uFillTx/>
                <a:latin typeface="+mj-lt"/>
                <a:ea typeface="+mj-ea"/>
                <a:cs typeface="+mj-cs"/>
                <a:sym typeface="Montserrat Semi Bold"/>
              </a:defRPr>
            </a:lvl4pPr>
            <a:lvl5pPr marL="0" marR="0" indent="914400" algn="l" defTabSz="825500" rtl="0" latinLnBrk="0">
              <a:lnSpc>
                <a:spcPct val="80000"/>
              </a:lnSpc>
              <a:spcBef>
                <a:spcPts val="0"/>
              </a:spcBef>
              <a:spcAft>
                <a:spcPts val="0"/>
              </a:spcAft>
              <a:buClrTx/>
              <a:buSzTx/>
              <a:buFontTx/>
              <a:buNone/>
              <a:defRPr sz="11200" b="0" i="0" u="none" strike="noStrike" cap="none" spc="560" baseline="0">
                <a:ln>
                  <a:noFill/>
                </a:ln>
                <a:solidFill>
                  <a:srgbClr val="212121"/>
                </a:solidFill>
                <a:uFillTx/>
                <a:latin typeface="+mj-lt"/>
                <a:ea typeface="+mj-ea"/>
                <a:cs typeface="+mj-cs"/>
                <a:sym typeface="Montserrat Semi Bold"/>
              </a:defRPr>
            </a:lvl5pPr>
            <a:lvl6pPr marL="0" marR="0" indent="1143000" algn="l" defTabSz="825500" rtl="0" latinLnBrk="0">
              <a:lnSpc>
                <a:spcPct val="80000"/>
              </a:lnSpc>
              <a:spcBef>
                <a:spcPts val="0"/>
              </a:spcBef>
              <a:spcAft>
                <a:spcPts val="0"/>
              </a:spcAft>
              <a:buClrTx/>
              <a:buSzTx/>
              <a:buFontTx/>
              <a:buNone/>
              <a:defRPr sz="11200" b="0" i="0" u="none" strike="noStrike" cap="none" spc="560" baseline="0">
                <a:ln>
                  <a:noFill/>
                </a:ln>
                <a:solidFill>
                  <a:srgbClr val="212121"/>
                </a:solidFill>
                <a:uFillTx/>
                <a:latin typeface="+mj-lt"/>
                <a:ea typeface="+mj-ea"/>
                <a:cs typeface="+mj-cs"/>
                <a:sym typeface="Montserrat Semi Bold"/>
              </a:defRPr>
            </a:lvl6pPr>
            <a:lvl7pPr marL="0" marR="0" indent="1371600" algn="l" defTabSz="825500" rtl="0" latinLnBrk="0">
              <a:lnSpc>
                <a:spcPct val="80000"/>
              </a:lnSpc>
              <a:spcBef>
                <a:spcPts val="0"/>
              </a:spcBef>
              <a:spcAft>
                <a:spcPts val="0"/>
              </a:spcAft>
              <a:buClrTx/>
              <a:buSzTx/>
              <a:buFontTx/>
              <a:buNone/>
              <a:defRPr sz="11200" b="0" i="0" u="none" strike="noStrike" cap="none" spc="560" baseline="0">
                <a:ln>
                  <a:noFill/>
                </a:ln>
                <a:solidFill>
                  <a:srgbClr val="212121"/>
                </a:solidFill>
                <a:uFillTx/>
                <a:latin typeface="+mj-lt"/>
                <a:ea typeface="+mj-ea"/>
                <a:cs typeface="+mj-cs"/>
                <a:sym typeface="Montserrat Semi Bold"/>
              </a:defRPr>
            </a:lvl7pPr>
            <a:lvl8pPr marL="0" marR="0" indent="1600200" algn="l" defTabSz="825500" rtl="0" latinLnBrk="0">
              <a:lnSpc>
                <a:spcPct val="80000"/>
              </a:lnSpc>
              <a:spcBef>
                <a:spcPts val="0"/>
              </a:spcBef>
              <a:spcAft>
                <a:spcPts val="0"/>
              </a:spcAft>
              <a:buClrTx/>
              <a:buSzTx/>
              <a:buFontTx/>
              <a:buNone/>
              <a:defRPr sz="11200" b="0" i="0" u="none" strike="noStrike" cap="none" spc="560" baseline="0">
                <a:ln>
                  <a:noFill/>
                </a:ln>
                <a:solidFill>
                  <a:srgbClr val="212121"/>
                </a:solidFill>
                <a:uFillTx/>
                <a:latin typeface="+mj-lt"/>
                <a:ea typeface="+mj-ea"/>
                <a:cs typeface="+mj-cs"/>
                <a:sym typeface="Montserrat Semi Bold"/>
              </a:defRPr>
            </a:lvl8pPr>
            <a:lvl9pPr marL="0" marR="0" indent="1828800" algn="l" defTabSz="825500" rtl="0" latinLnBrk="0">
              <a:lnSpc>
                <a:spcPct val="80000"/>
              </a:lnSpc>
              <a:spcBef>
                <a:spcPts val="0"/>
              </a:spcBef>
              <a:spcAft>
                <a:spcPts val="0"/>
              </a:spcAft>
              <a:buClrTx/>
              <a:buSzTx/>
              <a:buFontTx/>
              <a:buNone/>
              <a:defRPr sz="11200" b="0" i="0" u="none" strike="noStrike" cap="none" spc="560" baseline="0">
                <a:ln>
                  <a:noFill/>
                </a:ln>
                <a:solidFill>
                  <a:srgbClr val="212121"/>
                </a:solidFill>
                <a:uFillTx/>
                <a:latin typeface="+mj-lt"/>
                <a:ea typeface="+mj-ea"/>
                <a:cs typeface="+mj-cs"/>
                <a:sym typeface="Montserrat Semi Bold"/>
              </a:defRPr>
            </a:lvl9pPr>
          </a:lstStyle>
          <a:p>
            <a:pPr defTabSz="412750">
              <a:lnSpc>
                <a:spcPct val="100000"/>
              </a:lnSpc>
              <a:defRPr sz="8400" b="1" spc="0">
                <a:latin typeface="Helvetica" panose="020B0604020202030204"/>
                <a:ea typeface="Helvetica" panose="020B0604020202030204"/>
                <a:cs typeface="Helvetica" panose="020B0604020202030204"/>
                <a:sym typeface="Helvetica" panose="020B0604020202030204"/>
              </a:defRPr>
            </a:pPr>
            <a:r>
              <a:rPr lang="zh-CN" altLang="de-DE" sz="4800" kern="0" spc="0" dirty="0">
                <a:solidFill>
                  <a:schemeClr val="bg1"/>
                </a:solidFill>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rPr>
              <a:t>目录</a:t>
            </a:r>
            <a:endParaRPr lang="de-DE" sz="3200" b="0" kern="0" spc="0" dirty="0">
              <a:solidFill>
                <a:schemeClr val="bg1"/>
              </a:solidFill>
              <a:latin typeface="Arial" panose="020B0604020202020204" pitchFamily="34" charset="0"/>
              <a:ea typeface="Source Han Serif SC" panose="02020400000000000000" pitchFamily="18" charset="-122"/>
              <a:cs typeface="Arial" panose="020B0604020202020204" pitchFamily="34" charset="0"/>
              <a:sym typeface="Source Han Serif SC" panose="02020400000000000000" pitchFamily="18" charset="-122"/>
            </a:endParaRPr>
          </a:p>
          <a:p>
            <a:pPr defTabSz="412750">
              <a:lnSpc>
                <a:spcPct val="100000"/>
              </a:lnSpc>
              <a:defRPr sz="8400" b="1" spc="0">
                <a:latin typeface="Helvetica" panose="020B0604020202030204"/>
                <a:ea typeface="Helvetica" panose="020B0604020202030204"/>
                <a:cs typeface="Helvetica" panose="020B0604020202030204"/>
                <a:sym typeface="Helvetica" panose="020B0604020202030204"/>
              </a:defRPr>
            </a:pPr>
            <a:r>
              <a:rPr lang="de-DE" sz="3200" b="0" kern="0" spc="0" dirty="0">
                <a:solidFill>
                  <a:schemeClr val="bg1"/>
                </a:solidFill>
                <a:latin typeface="Arial" panose="020B0604020202020204" pitchFamily="34" charset="0"/>
                <a:ea typeface="Source Han Serif SC" panose="02020400000000000000" pitchFamily="18" charset="-122"/>
                <a:cs typeface="Arial" panose="020B0604020202020204" pitchFamily="34" charset="0"/>
                <a:sym typeface="Source Han Serif SC" panose="02020400000000000000" pitchFamily="18" charset="-122"/>
              </a:rPr>
              <a:t>Contents</a:t>
            </a:r>
            <a:endParaRPr lang="de-DE" sz="3200" b="0" kern="0" spc="0" dirty="0">
              <a:solidFill>
                <a:schemeClr val="bg1"/>
              </a:solidFill>
              <a:latin typeface="Arial" panose="020B0604020202020204" pitchFamily="34" charset="0"/>
              <a:ea typeface="Source Han Serif SC" panose="02020400000000000000" pitchFamily="18" charset="-122"/>
              <a:cs typeface="Arial" panose="020B0604020202020204" pitchFamily="34" charset="0"/>
              <a:sym typeface="Source Han Serif SC" panose="02020400000000000000" pitchFamily="18" charset="-122"/>
            </a:endParaRPr>
          </a:p>
        </p:txBody>
      </p:sp>
      <p:grpSp>
        <p:nvGrpSpPr>
          <p:cNvPr id="70" name="组合 69"/>
          <p:cNvGrpSpPr/>
          <p:nvPr/>
        </p:nvGrpSpPr>
        <p:grpSpPr>
          <a:xfrm>
            <a:off x="7348855" y="1732280"/>
            <a:ext cx="3596005" cy="5400040"/>
            <a:chOff x="11100" y="1282"/>
            <a:chExt cx="5663" cy="8809"/>
          </a:xfrm>
        </p:grpSpPr>
        <p:grpSp>
          <p:nvGrpSpPr>
            <p:cNvPr id="28" name="组合 27"/>
            <p:cNvGrpSpPr/>
            <p:nvPr/>
          </p:nvGrpSpPr>
          <p:grpSpPr>
            <a:xfrm>
              <a:off x="11100" y="1282"/>
              <a:ext cx="3237" cy="702"/>
              <a:chOff x="11517" y="2011"/>
              <a:chExt cx="3237" cy="702"/>
            </a:xfrm>
          </p:grpSpPr>
          <p:sp>
            <p:nvSpPr>
              <p:cNvPr id="22" name="文本框 21"/>
              <p:cNvSpPr txBox="1"/>
              <p:nvPr/>
            </p:nvSpPr>
            <p:spPr>
              <a:xfrm>
                <a:off x="11517" y="2062"/>
                <a:ext cx="850" cy="651"/>
              </a:xfrm>
              <a:prstGeom prst="rect">
                <a:avLst/>
              </a:prstGeom>
              <a:noFill/>
            </p:spPr>
            <p:txBody>
              <a:bodyPr wrap="square" rtlCol="0">
                <a:spAutoFit/>
              </a:bodyPr>
              <a:p>
                <a:pPr algn="dist"/>
                <a:r>
                  <a:rPr lang="en-US" sz="2000" b="1"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01</a:t>
                </a:r>
                <a:r>
                  <a:rPr lang="en-US" sz="2000"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a:t>
                </a:r>
                <a:endParaRPr lang="en-US" sz="2000" dirty="0">
                  <a:gradFill>
                    <a:gsLst>
                      <a:gs pos="0">
                        <a:srgbClr val="F94A97"/>
                      </a:gs>
                      <a:gs pos="100000">
                        <a:srgbClr val="5D337D"/>
                      </a:gs>
                    </a:gsLst>
                    <a:lin ang="2700000" scaled="1"/>
                  </a:gradFill>
                  <a:effectLst/>
                  <a:latin typeface="Arial" panose="020B0604020202020204" pitchFamily="34" charset="0"/>
                  <a:cs typeface="Arial" panose="020B0604020202020204" pitchFamily="34" charset="0"/>
                  <a:sym typeface="Source Han Serif SC" panose="02020400000000000000" pitchFamily="18" charset="-122"/>
                </a:endParaRPr>
              </a:p>
            </p:txBody>
          </p:sp>
          <p:sp>
            <p:nvSpPr>
              <p:cNvPr id="27" name="文本框 26"/>
              <p:cNvSpPr txBox="1"/>
              <p:nvPr/>
            </p:nvSpPr>
            <p:spPr>
              <a:xfrm>
                <a:off x="12249" y="2011"/>
                <a:ext cx="2505" cy="607"/>
              </a:xfrm>
              <a:prstGeom prst="rect">
                <a:avLst/>
              </a:prstGeom>
              <a:noFill/>
            </p:spPr>
            <p:txBody>
              <a:bodyPr wrap="square" rtlCol="0">
                <a:spAutoFit/>
              </a:bodyPr>
              <a:p>
                <a:pPr algn="dist"/>
                <a:r>
                  <a:rPr lang="zh-CN" altLang="en-US" sz="2000" b="1" dirty="0">
                    <a:gradFill>
                      <a:gsLst>
                        <a:gs pos="0">
                          <a:srgbClr val="F94A97"/>
                        </a:gs>
                        <a:gs pos="100000">
                          <a:srgbClr val="5D337D"/>
                        </a:gs>
                      </a:gsLst>
                      <a:lin ang="2700000" scaled="1"/>
                    </a:gradFill>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rPr>
                  <a:t>公司简介</a:t>
                </a:r>
                <a:endPar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endParaRPr>
              </a:p>
            </p:txBody>
          </p:sp>
        </p:grpSp>
        <p:sp>
          <p:nvSpPr>
            <p:cNvPr id="31" name="文本框 30"/>
            <p:cNvSpPr txBox="1"/>
            <p:nvPr/>
          </p:nvSpPr>
          <p:spPr>
            <a:xfrm>
              <a:off x="11832" y="2102"/>
              <a:ext cx="2505" cy="651"/>
            </a:xfrm>
            <a:prstGeom prst="rect">
              <a:avLst/>
            </a:prstGeom>
            <a:noFill/>
          </p:spPr>
          <p:txBody>
            <a:bodyPr wrap="square" rtlCol="0">
              <a:spAutoFit/>
            </a:bodyPr>
            <a:p>
              <a:pPr algn="dist"/>
              <a:r>
                <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rPr>
                <a:t>企业文化</a:t>
              </a:r>
              <a:endPar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endParaRPr>
            </a:p>
          </p:txBody>
        </p:sp>
        <p:grpSp>
          <p:nvGrpSpPr>
            <p:cNvPr id="32" name="组合 31"/>
            <p:cNvGrpSpPr/>
            <p:nvPr/>
          </p:nvGrpSpPr>
          <p:grpSpPr>
            <a:xfrm>
              <a:off x="11100" y="2119"/>
              <a:ext cx="4606" cy="1485"/>
              <a:chOff x="11517" y="1216"/>
              <a:chExt cx="4606" cy="1485"/>
            </a:xfrm>
          </p:grpSpPr>
          <p:sp>
            <p:nvSpPr>
              <p:cNvPr id="33" name="文本框 32"/>
              <p:cNvSpPr txBox="1"/>
              <p:nvPr/>
            </p:nvSpPr>
            <p:spPr>
              <a:xfrm>
                <a:off x="11517" y="1216"/>
                <a:ext cx="850" cy="651"/>
              </a:xfrm>
              <a:prstGeom prst="rect">
                <a:avLst/>
              </a:prstGeom>
              <a:noFill/>
            </p:spPr>
            <p:txBody>
              <a:bodyPr wrap="square" rtlCol="0">
                <a:spAutoFit/>
              </a:bodyPr>
              <a:p>
                <a:pPr algn="dist"/>
                <a:r>
                  <a:rPr lang="en-US" sz="2000" b="1"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02</a:t>
                </a:r>
                <a:r>
                  <a:rPr lang="en-US" sz="2000"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a:t>
                </a:r>
                <a:endParaRPr lang="en-US" sz="2000" dirty="0">
                  <a:gradFill>
                    <a:gsLst>
                      <a:gs pos="0">
                        <a:srgbClr val="F94A97"/>
                      </a:gs>
                      <a:gs pos="100000">
                        <a:srgbClr val="5D337D"/>
                      </a:gs>
                    </a:gsLst>
                    <a:lin ang="2700000" scaled="1"/>
                  </a:gradFill>
                  <a:effectLst/>
                  <a:latin typeface="Arial" panose="020B0604020202020204" pitchFamily="34" charset="0"/>
                  <a:cs typeface="Arial" panose="020B0604020202020204" pitchFamily="34" charset="0"/>
                  <a:sym typeface="Source Han Serif SC" panose="02020400000000000000" pitchFamily="18" charset="-122"/>
                </a:endParaRPr>
              </a:p>
            </p:txBody>
          </p:sp>
          <p:sp>
            <p:nvSpPr>
              <p:cNvPr id="34" name="文本框 33"/>
              <p:cNvSpPr txBox="1"/>
              <p:nvPr/>
            </p:nvSpPr>
            <p:spPr>
              <a:xfrm>
                <a:off x="12249" y="2050"/>
                <a:ext cx="3874" cy="651"/>
              </a:xfrm>
              <a:prstGeom prst="rect">
                <a:avLst/>
              </a:prstGeom>
              <a:noFill/>
            </p:spPr>
            <p:txBody>
              <a:bodyPr wrap="square" rtlCol="0">
                <a:spAutoFit/>
              </a:bodyPr>
              <a:p>
                <a:pPr algn="dist"/>
                <a:r>
                  <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rPr>
                  <a:t>公司组织架构图</a:t>
                </a:r>
                <a:endPar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endParaRPr>
              </a:p>
            </p:txBody>
          </p:sp>
        </p:grpSp>
        <p:grpSp>
          <p:nvGrpSpPr>
            <p:cNvPr id="35" name="组合 34"/>
            <p:cNvGrpSpPr/>
            <p:nvPr/>
          </p:nvGrpSpPr>
          <p:grpSpPr>
            <a:xfrm>
              <a:off x="11100" y="2935"/>
              <a:ext cx="5663" cy="2307"/>
              <a:chOff x="11517" y="1216"/>
              <a:chExt cx="5663" cy="2307"/>
            </a:xfrm>
          </p:grpSpPr>
          <p:sp>
            <p:nvSpPr>
              <p:cNvPr id="36" name="文本框 35"/>
              <p:cNvSpPr txBox="1"/>
              <p:nvPr/>
            </p:nvSpPr>
            <p:spPr>
              <a:xfrm>
                <a:off x="11517" y="1216"/>
                <a:ext cx="850" cy="651"/>
              </a:xfrm>
              <a:prstGeom prst="rect">
                <a:avLst/>
              </a:prstGeom>
              <a:noFill/>
            </p:spPr>
            <p:txBody>
              <a:bodyPr wrap="square" rtlCol="0">
                <a:spAutoFit/>
              </a:bodyPr>
              <a:p>
                <a:pPr algn="dist"/>
                <a:r>
                  <a:rPr lang="en-US" sz="2000" b="1"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03</a:t>
                </a:r>
                <a:r>
                  <a:rPr lang="en-US" sz="2000"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a:t>
                </a:r>
                <a:endParaRPr lang="en-US" sz="2000" dirty="0">
                  <a:gradFill>
                    <a:gsLst>
                      <a:gs pos="0">
                        <a:srgbClr val="F94A97"/>
                      </a:gs>
                      <a:gs pos="100000">
                        <a:srgbClr val="5D337D"/>
                      </a:gs>
                    </a:gsLst>
                    <a:lin ang="2700000" scaled="1"/>
                  </a:gradFill>
                  <a:effectLst/>
                  <a:latin typeface="Arial" panose="020B0604020202020204" pitchFamily="34" charset="0"/>
                  <a:cs typeface="Arial" panose="020B0604020202020204" pitchFamily="34" charset="0"/>
                  <a:sym typeface="Source Han Serif SC" panose="02020400000000000000" pitchFamily="18" charset="-122"/>
                </a:endParaRPr>
              </a:p>
            </p:txBody>
          </p:sp>
          <p:sp>
            <p:nvSpPr>
              <p:cNvPr id="37" name="文本框 36"/>
              <p:cNvSpPr txBox="1"/>
              <p:nvPr/>
            </p:nvSpPr>
            <p:spPr>
              <a:xfrm>
                <a:off x="12249" y="2872"/>
                <a:ext cx="4931" cy="651"/>
              </a:xfrm>
              <a:prstGeom prst="rect">
                <a:avLst/>
              </a:prstGeom>
              <a:noFill/>
            </p:spPr>
            <p:txBody>
              <a:bodyPr wrap="square" rtlCol="0">
                <a:spAutoFit/>
              </a:bodyPr>
              <a:p>
                <a:pPr algn="l"/>
                <a:r>
                  <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rPr>
                  <a:t>招聘岗位</a:t>
                </a:r>
                <a:endPar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endParaRPr>
              </a:p>
            </p:txBody>
          </p:sp>
        </p:grpSp>
        <p:sp>
          <p:nvSpPr>
            <p:cNvPr id="39" name="文本框 38"/>
            <p:cNvSpPr txBox="1"/>
            <p:nvPr/>
          </p:nvSpPr>
          <p:spPr>
            <a:xfrm>
              <a:off x="11100" y="3751"/>
              <a:ext cx="850" cy="651"/>
            </a:xfrm>
            <a:prstGeom prst="rect">
              <a:avLst/>
            </a:prstGeom>
            <a:noFill/>
          </p:spPr>
          <p:txBody>
            <a:bodyPr wrap="square" rtlCol="0">
              <a:spAutoFit/>
            </a:bodyPr>
            <a:p>
              <a:pPr algn="dist"/>
              <a:r>
                <a:rPr lang="en-US" sz="2000" b="1"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04</a:t>
              </a:r>
              <a:r>
                <a:rPr lang="en-US" sz="2000"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a:t>
              </a:r>
              <a:endParaRPr lang="en-US" sz="2000" dirty="0">
                <a:gradFill>
                  <a:gsLst>
                    <a:gs pos="0">
                      <a:srgbClr val="F94A97"/>
                    </a:gs>
                    <a:gs pos="100000">
                      <a:srgbClr val="5D337D"/>
                    </a:gs>
                  </a:gsLst>
                  <a:lin ang="2700000" scaled="1"/>
                </a:gradFill>
                <a:effectLst/>
                <a:latin typeface="Arial" panose="020B0604020202020204" pitchFamily="34" charset="0"/>
                <a:cs typeface="Arial" panose="020B0604020202020204" pitchFamily="34" charset="0"/>
                <a:sym typeface="Source Han Serif SC" panose="02020400000000000000" pitchFamily="18" charset="-122"/>
              </a:endParaRPr>
            </a:p>
          </p:txBody>
        </p:sp>
        <p:grpSp>
          <p:nvGrpSpPr>
            <p:cNvPr id="41" name="组合 40"/>
            <p:cNvGrpSpPr/>
            <p:nvPr/>
          </p:nvGrpSpPr>
          <p:grpSpPr>
            <a:xfrm>
              <a:off x="11100" y="3734"/>
              <a:ext cx="4867" cy="1484"/>
              <a:chOff x="11517" y="383"/>
              <a:chExt cx="4867" cy="1484"/>
            </a:xfrm>
          </p:grpSpPr>
          <p:sp>
            <p:nvSpPr>
              <p:cNvPr id="42" name="文本框 41"/>
              <p:cNvSpPr txBox="1"/>
              <p:nvPr/>
            </p:nvSpPr>
            <p:spPr>
              <a:xfrm>
                <a:off x="11517" y="1216"/>
                <a:ext cx="850" cy="651"/>
              </a:xfrm>
              <a:prstGeom prst="rect">
                <a:avLst/>
              </a:prstGeom>
              <a:noFill/>
            </p:spPr>
            <p:txBody>
              <a:bodyPr wrap="square" rtlCol="0">
                <a:spAutoFit/>
              </a:bodyPr>
              <a:p>
                <a:pPr algn="dist"/>
                <a:r>
                  <a:rPr lang="en-US" sz="2000" b="1"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05</a:t>
                </a:r>
                <a:r>
                  <a:rPr lang="en-US" sz="2000"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a:t>
                </a:r>
                <a:endParaRPr lang="en-US" sz="2000" dirty="0">
                  <a:gradFill>
                    <a:gsLst>
                      <a:gs pos="0">
                        <a:srgbClr val="F94A97"/>
                      </a:gs>
                      <a:gs pos="100000">
                        <a:srgbClr val="5D337D"/>
                      </a:gs>
                    </a:gsLst>
                    <a:lin ang="2700000" scaled="1"/>
                  </a:gradFill>
                  <a:effectLst/>
                  <a:latin typeface="Arial" panose="020B0604020202020204" pitchFamily="34" charset="0"/>
                  <a:cs typeface="Arial" panose="020B0604020202020204" pitchFamily="34" charset="0"/>
                  <a:sym typeface="Source Han Serif SC" panose="02020400000000000000" pitchFamily="18" charset="-122"/>
                </a:endParaRPr>
              </a:p>
            </p:txBody>
          </p:sp>
          <p:sp>
            <p:nvSpPr>
              <p:cNvPr id="43" name="文本框 42"/>
              <p:cNvSpPr txBox="1"/>
              <p:nvPr/>
            </p:nvSpPr>
            <p:spPr>
              <a:xfrm>
                <a:off x="12249" y="383"/>
                <a:ext cx="4135" cy="626"/>
              </a:xfrm>
              <a:prstGeom prst="rect">
                <a:avLst/>
              </a:prstGeom>
              <a:noFill/>
            </p:spPr>
            <p:txBody>
              <a:bodyPr wrap="square" rtlCol="0">
                <a:spAutoFit/>
              </a:bodyPr>
              <a:p>
                <a:pPr algn="dist"/>
                <a:r>
                  <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rPr>
                  <a:t>公司环境及文化生活</a:t>
                </a:r>
                <a:endPar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endParaRPr>
              </a:p>
            </p:txBody>
          </p:sp>
        </p:grpSp>
        <p:sp>
          <p:nvSpPr>
            <p:cNvPr id="47" name="文本框 46"/>
            <p:cNvSpPr txBox="1"/>
            <p:nvPr/>
          </p:nvSpPr>
          <p:spPr>
            <a:xfrm>
              <a:off x="11100" y="5383"/>
              <a:ext cx="850" cy="651"/>
            </a:xfrm>
            <a:prstGeom prst="rect">
              <a:avLst/>
            </a:prstGeom>
            <a:noFill/>
          </p:spPr>
          <p:txBody>
            <a:bodyPr wrap="square" rtlCol="0">
              <a:spAutoFit/>
            </a:bodyPr>
            <a:p>
              <a:pPr algn="dist"/>
              <a:r>
                <a:rPr lang="en-US" sz="2000" b="1"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06</a:t>
              </a:r>
              <a:r>
                <a:rPr lang="en-US" sz="2000" dirty="0">
                  <a:gradFill>
                    <a:gsLst>
                      <a:gs pos="0">
                        <a:srgbClr val="F94A97"/>
                      </a:gs>
                      <a:gs pos="100000">
                        <a:srgbClr val="5D337D"/>
                      </a:gs>
                    </a:gsLst>
                    <a:lin ang="2700000" scaled="1"/>
                  </a:gradFill>
                  <a:latin typeface="Arial" panose="020B0604020202020204" pitchFamily="34" charset="0"/>
                  <a:cs typeface="Arial" panose="020B0604020202020204" pitchFamily="34" charset="0"/>
                  <a:sym typeface="Source Han Serif SC" panose="02020400000000000000" pitchFamily="18" charset="-122"/>
                </a:rPr>
                <a:t>.</a:t>
              </a:r>
              <a:endParaRPr lang="en-US" sz="2000" dirty="0">
                <a:gradFill>
                  <a:gsLst>
                    <a:gs pos="0">
                      <a:srgbClr val="F94A97"/>
                    </a:gs>
                    <a:gs pos="100000">
                      <a:srgbClr val="5D337D"/>
                    </a:gs>
                  </a:gsLst>
                  <a:lin ang="2700000" scaled="1"/>
                </a:gradFill>
                <a:effectLst/>
                <a:latin typeface="Arial" panose="020B0604020202020204" pitchFamily="34" charset="0"/>
                <a:cs typeface="Arial" panose="020B0604020202020204" pitchFamily="34" charset="0"/>
                <a:sym typeface="Source Han Serif SC" panose="02020400000000000000" pitchFamily="18" charset="-122"/>
              </a:endParaRPr>
            </a:p>
          </p:txBody>
        </p:sp>
        <p:sp>
          <p:nvSpPr>
            <p:cNvPr id="69" name="文本框 68"/>
            <p:cNvSpPr txBox="1"/>
            <p:nvPr/>
          </p:nvSpPr>
          <p:spPr>
            <a:xfrm>
              <a:off x="11832" y="9463"/>
              <a:ext cx="2505" cy="628"/>
            </a:xfrm>
            <a:prstGeom prst="rect">
              <a:avLst/>
            </a:prstGeom>
            <a:noFill/>
          </p:spPr>
          <p:txBody>
            <a:bodyPr wrap="square" rtlCol="0">
              <a:spAutoFit/>
            </a:bodyPr>
            <a:p>
              <a:pPr algn="dist"/>
              <a:endPar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endParaRPr>
            </a:p>
          </p:txBody>
        </p:sp>
      </p:grpSp>
      <p:pic>
        <p:nvPicPr>
          <p:cNvPr id="21" name="图片 8" descr="http://www.coreach.com.cn/Uploadfile/2017391743362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152400" y="0"/>
            <a:ext cx="3016250" cy="853440"/>
          </a:xfrm>
          <a:prstGeom prst="rect">
            <a:avLst/>
          </a:prstGeom>
          <a:noFill/>
          <a:ln>
            <a:noFill/>
          </a:ln>
        </p:spPr>
      </p:pic>
      <p:sp>
        <p:nvSpPr>
          <p:cNvPr id="24" name="文本框 23"/>
          <p:cNvSpPr txBox="1"/>
          <p:nvPr/>
        </p:nvSpPr>
        <p:spPr>
          <a:xfrm>
            <a:off x="7813675" y="4236085"/>
            <a:ext cx="1765300" cy="398780"/>
          </a:xfrm>
          <a:prstGeom prst="rect">
            <a:avLst/>
          </a:prstGeom>
          <a:noFill/>
        </p:spPr>
        <p:txBody>
          <a:bodyPr wrap="square" rtlCol="0" anchor="t">
            <a:spAutoFit/>
          </a:bodyPr>
          <a:p>
            <a:r>
              <a:rPr lang="zh-CN" altLang="en-US" sz="2000" b="1" dirty="0">
                <a:gradFill>
                  <a:gsLst>
                    <a:gs pos="0">
                      <a:srgbClr val="F94A97"/>
                    </a:gs>
                    <a:gs pos="100000">
                      <a:srgbClr val="5D337D"/>
                    </a:gs>
                  </a:gsLst>
                  <a:lin ang="2700000" scaled="1"/>
                </a:gradFill>
                <a:effectLst/>
                <a:latin typeface="微软雅黑" panose="020B0503020204020204" charset="-122"/>
                <a:ea typeface="微软雅黑" panose="020B0503020204020204" charset="-122"/>
                <a:cs typeface="Arial" panose="020B0604020202020204" pitchFamily="34" charset="0"/>
                <a:sym typeface="Source Han Serif SC" panose="02020400000000000000" pitchFamily="18" charset="-122"/>
              </a:rPr>
              <a:t>董 事 长 寄 语</a:t>
            </a:r>
            <a:endParaRPr lang="zh-CN" altLang="en-US" sz="2000"/>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81"/>
                                        </p:tgtEl>
                                        <p:attrNameLst>
                                          <p:attrName>style.visibility</p:attrName>
                                        </p:attrNameLst>
                                      </p:cBhvr>
                                      <p:to>
                                        <p:strVal val="visible"/>
                                      </p:to>
                                    </p:set>
                                    <p:anim calcmode="lin" valueType="num">
                                      <p:cBhvr>
                                        <p:cTn id="13" dur="500" fill="hold"/>
                                        <p:tgtEl>
                                          <p:spTgt spid="281"/>
                                        </p:tgtEl>
                                        <p:attrNameLst>
                                          <p:attrName>ppt_w</p:attrName>
                                        </p:attrNameLst>
                                      </p:cBhvr>
                                      <p:tavLst>
                                        <p:tav tm="0">
                                          <p:val>
                                            <p:fltVal val="0"/>
                                          </p:val>
                                        </p:tav>
                                        <p:tav tm="100000">
                                          <p:val>
                                            <p:strVal val="#ppt_w"/>
                                          </p:val>
                                        </p:tav>
                                      </p:tavLst>
                                    </p:anim>
                                    <p:anim calcmode="lin" valueType="num">
                                      <p:cBhvr>
                                        <p:cTn id="14" dur="500" fill="hold"/>
                                        <p:tgtEl>
                                          <p:spTgt spid="281"/>
                                        </p:tgtEl>
                                        <p:attrNameLst>
                                          <p:attrName>ppt_h</p:attrName>
                                        </p:attrNameLst>
                                      </p:cBhvr>
                                      <p:tavLst>
                                        <p:tav tm="0">
                                          <p:val>
                                            <p:fltVal val="0"/>
                                          </p:val>
                                        </p:tav>
                                        <p:tav tm="100000">
                                          <p:val>
                                            <p:strVal val="#ppt_h"/>
                                          </p:val>
                                        </p:tav>
                                      </p:tavLst>
                                    </p:anim>
                                    <p:animEffect transition="in" filter="fade">
                                      <p:cBhvr>
                                        <p:cTn id="15" dur="500"/>
                                        <p:tgtEl>
                                          <p:spTgt spid="2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081" y="692022"/>
            <a:ext cx="12189743" cy="45711"/>
          </a:xfrm>
          <a:prstGeom prst="rect">
            <a:avLst/>
          </a:prstGeom>
          <a:solidFill>
            <a:srgbClr val="A6A6A6"/>
          </a:solidFill>
          <a:ln w="25400" algn="ctr">
            <a:noFill/>
            <a:miter lim="800000"/>
          </a:ln>
        </p:spPr>
        <p:txBody>
          <a:bodyPr anchor="ctr"/>
          <a:lstStyle/>
          <a:p>
            <a:pPr algn="ctr"/>
            <a:endParaRPr lang="zh-CN" altLang="en-US" dirty="0">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10" name="图片 9" descr="loge"/>
          <p:cNvPicPr>
            <a:picLocks noChangeAspect="1"/>
          </p:cNvPicPr>
          <p:nvPr/>
        </p:nvPicPr>
        <p:blipFill>
          <a:blip r:embed="rId1"/>
          <a:stretch>
            <a:fillRect/>
          </a:stretch>
        </p:blipFill>
        <p:spPr>
          <a:xfrm>
            <a:off x="197485" y="82550"/>
            <a:ext cx="2009775" cy="609600"/>
          </a:xfrm>
          <a:prstGeom prst="rect">
            <a:avLst/>
          </a:prstGeom>
        </p:spPr>
      </p:pic>
      <p:sp>
        <p:nvSpPr>
          <p:cNvPr id="17" name="文本框 16"/>
          <p:cNvSpPr txBox="1"/>
          <p:nvPr/>
        </p:nvSpPr>
        <p:spPr>
          <a:xfrm>
            <a:off x="603250" y="859790"/>
            <a:ext cx="3198495" cy="460375"/>
          </a:xfrm>
          <a:prstGeom prst="rect">
            <a:avLst/>
          </a:prstGeom>
          <a:noFill/>
        </p:spPr>
        <p:txBody>
          <a:bodyPr wrap="square" rtlCol="0">
            <a:spAutoFit/>
          </a:bodyPr>
          <a:p>
            <a:r>
              <a:rPr lang="zh-CN" altLang="en-US" sz="2400" b="1">
                <a:solidFill>
                  <a:srgbClr val="FF0000"/>
                </a:solidFill>
              </a:rPr>
              <a:t>文化生活</a:t>
            </a:r>
            <a:endParaRPr lang="zh-CN" altLang="en-US" sz="2400" b="1">
              <a:solidFill>
                <a:srgbClr val="FF0000"/>
              </a:solidFill>
            </a:endParaRPr>
          </a:p>
        </p:txBody>
      </p:sp>
      <p:sp>
        <p:nvSpPr>
          <p:cNvPr id="18" name="文本框 17"/>
          <p:cNvSpPr txBox="1"/>
          <p:nvPr/>
        </p:nvSpPr>
        <p:spPr>
          <a:xfrm>
            <a:off x="3049270" y="165735"/>
            <a:ext cx="5010785" cy="460375"/>
          </a:xfrm>
          <a:prstGeom prst="rect">
            <a:avLst/>
          </a:prstGeom>
          <a:noFill/>
        </p:spPr>
        <p:txBody>
          <a:bodyPr wrap="square" rtlCol="0">
            <a:spAutoFit/>
          </a:bodyPr>
          <a:p>
            <a:r>
              <a:rPr lang="zh-CN" altLang="en-US" sz="2400" b="1">
                <a:solidFill>
                  <a:srgbClr val="FF0000"/>
                </a:solidFill>
              </a:rPr>
              <a:t>公司环境及业余文化生活</a:t>
            </a:r>
            <a:endParaRPr lang="zh-CN" altLang="en-US" sz="2400" b="1">
              <a:solidFill>
                <a:srgbClr val="FF0000"/>
              </a:solidFill>
            </a:endParaRPr>
          </a:p>
        </p:txBody>
      </p:sp>
      <p:pic>
        <p:nvPicPr>
          <p:cNvPr id="4" name="图片 3"/>
          <p:cNvPicPr>
            <a:picLocks noChangeAspect="1"/>
          </p:cNvPicPr>
          <p:nvPr/>
        </p:nvPicPr>
        <p:blipFill>
          <a:blip r:embed="rId2"/>
          <a:stretch>
            <a:fillRect/>
          </a:stretch>
        </p:blipFill>
        <p:spPr>
          <a:xfrm>
            <a:off x="603885" y="1358265"/>
            <a:ext cx="4489450" cy="2766695"/>
          </a:xfrm>
          <a:prstGeom prst="rect">
            <a:avLst/>
          </a:prstGeom>
        </p:spPr>
      </p:pic>
      <p:pic>
        <p:nvPicPr>
          <p:cNvPr id="5" name="图片 4"/>
          <p:cNvPicPr>
            <a:picLocks noChangeAspect="1"/>
          </p:cNvPicPr>
          <p:nvPr/>
        </p:nvPicPr>
        <p:blipFill>
          <a:blip r:embed="rId3"/>
          <a:stretch>
            <a:fillRect/>
          </a:stretch>
        </p:blipFill>
        <p:spPr>
          <a:xfrm>
            <a:off x="6052820" y="1320165"/>
            <a:ext cx="5173980" cy="2804795"/>
          </a:xfrm>
          <a:prstGeom prst="rect">
            <a:avLst/>
          </a:prstGeom>
        </p:spPr>
      </p:pic>
      <p:pic>
        <p:nvPicPr>
          <p:cNvPr id="6" name="图片 5"/>
          <p:cNvPicPr>
            <a:picLocks noChangeAspect="1"/>
          </p:cNvPicPr>
          <p:nvPr/>
        </p:nvPicPr>
        <p:blipFill>
          <a:blip r:embed="rId4"/>
          <a:stretch>
            <a:fillRect/>
          </a:stretch>
        </p:blipFill>
        <p:spPr>
          <a:xfrm>
            <a:off x="603885" y="4163060"/>
            <a:ext cx="4490085" cy="2574925"/>
          </a:xfrm>
          <a:prstGeom prst="rect">
            <a:avLst/>
          </a:prstGeom>
        </p:spPr>
      </p:pic>
      <p:pic>
        <p:nvPicPr>
          <p:cNvPr id="7" name="图片 11" descr="C:\Users\ASUS\Desktop\拓展训练2.jpg"/>
          <p:cNvPicPr>
            <a:picLocks noChangeAspect="1" noChangeArrowheads="1"/>
          </p:cNvPicPr>
          <p:nvPr/>
        </p:nvPicPr>
        <p:blipFill>
          <a:blip r:embed="rId5" cstate="print"/>
          <a:srcRect/>
          <a:stretch>
            <a:fillRect/>
          </a:stretch>
        </p:blipFill>
        <p:spPr>
          <a:xfrm>
            <a:off x="6156325" y="4267835"/>
            <a:ext cx="5071110" cy="2470150"/>
          </a:xfrm>
          <a:prstGeom prst="rect">
            <a:avLst/>
          </a:prstGeom>
          <a:noFill/>
          <a:ln w="9525">
            <a:noFill/>
            <a:miter lim="800000"/>
            <a:headEnd/>
            <a:tailEnd/>
          </a:ln>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081" y="692022"/>
            <a:ext cx="12189743" cy="45711"/>
          </a:xfrm>
          <a:prstGeom prst="rect">
            <a:avLst/>
          </a:prstGeom>
          <a:solidFill>
            <a:srgbClr val="A6A6A6"/>
          </a:solidFill>
          <a:ln w="25400" algn="ctr">
            <a:noFill/>
            <a:miter lim="800000"/>
          </a:ln>
        </p:spPr>
        <p:txBody>
          <a:bodyPr anchor="ctr"/>
          <a:lstStyle/>
          <a:p>
            <a:pPr algn="ctr"/>
            <a:endParaRPr lang="zh-CN" altLang="en-US" dirty="0">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10" name="图片 9" descr="loge"/>
          <p:cNvPicPr>
            <a:picLocks noChangeAspect="1"/>
          </p:cNvPicPr>
          <p:nvPr/>
        </p:nvPicPr>
        <p:blipFill>
          <a:blip r:embed="rId1"/>
          <a:stretch>
            <a:fillRect/>
          </a:stretch>
        </p:blipFill>
        <p:spPr>
          <a:xfrm>
            <a:off x="197485" y="82550"/>
            <a:ext cx="2009775" cy="609600"/>
          </a:xfrm>
          <a:prstGeom prst="rect">
            <a:avLst/>
          </a:prstGeom>
        </p:spPr>
      </p:pic>
      <p:sp>
        <p:nvSpPr>
          <p:cNvPr id="17" name="文本框 16"/>
          <p:cNvSpPr txBox="1"/>
          <p:nvPr/>
        </p:nvSpPr>
        <p:spPr>
          <a:xfrm>
            <a:off x="603250" y="859790"/>
            <a:ext cx="3198495" cy="460375"/>
          </a:xfrm>
          <a:prstGeom prst="rect">
            <a:avLst/>
          </a:prstGeom>
          <a:noFill/>
        </p:spPr>
        <p:txBody>
          <a:bodyPr wrap="square" rtlCol="0">
            <a:spAutoFit/>
          </a:bodyPr>
          <a:p>
            <a:r>
              <a:rPr lang="zh-CN" altLang="en-US" sz="2400" b="1">
                <a:solidFill>
                  <a:srgbClr val="FF0000"/>
                </a:solidFill>
              </a:rPr>
              <a:t>文化生活</a:t>
            </a:r>
            <a:endParaRPr lang="zh-CN" altLang="en-US" sz="2400" b="1">
              <a:solidFill>
                <a:srgbClr val="FF0000"/>
              </a:solidFill>
            </a:endParaRPr>
          </a:p>
        </p:txBody>
      </p:sp>
      <p:sp>
        <p:nvSpPr>
          <p:cNvPr id="18" name="文本框 17"/>
          <p:cNvSpPr txBox="1"/>
          <p:nvPr/>
        </p:nvSpPr>
        <p:spPr>
          <a:xfrm>
            <a:off x="3049270" y="165735"/>
            <a:ext cx="5010785" cy="460375"/>
          </a:xfrm>
          <a:prstGeom prst="rect">
            <a:avLst/>
          </a:prstGeom>
          <a:noFill/>
        </p:spPr>
        <p:txBody>
          <a:bodyPr wrap="square" rtlCol="0">
            <a:spAutoFit/>
          </a:bodyPr>
          <a:p>
            <a:r>
              <a:rPr lang="zh-CN" altLang="en-US" sz="2400" b="1">
                <a:solidFill>
                  <a:srgbClr val="FF0000"/>
                </a:solidFill>
              </a:rPr>
              <a:t>公司环境及业余文化生活</a:t>
            </a:r>
            <a:endParaRPr lang="zh-CN" altLang="en-US" sz="2400" b="1">
              <a:solidFill>
                <a:srgbClr val="FF0000"/>
              </a:solidFill>
            </a:endParaRPr>
          </a:p>
        </p:txBody>
      </p:sp>
      <p:pic>
        <p:nvPicPr>
          <p:cNvPr id="2" name="图片 1"/>
          <p:cNvPicPr>
            <a:picLocks noChangeAspect="1"/>
          </p:cNvPicPr>
          <p:nvPr/>
        </p:nvPicPr>
        <p:blipFill>
          <a:blip r:embed="rId2"/>
          <a:stretch>
            <a:fillRect/>
          </a:stretch>
        </p:blipFill>
        <p:spPr>
          <a:xfrm>
            <a:off x="553085" y="1319530"/>
            <a:ext cx="5099050" cy="2846070"/>
          </a:xfrm>
          <a:prstGeom prst="rect">
            <a:avLst/>
          </a:prstGeom>
        </p:spPr>
      </p:pic>
      <p:pic>
        <p:nvPicPr>
          <p:cNvPr id="3" name="图片 2"/>
          <p:cNvPicPr>
            <a:picLocks noChangeAspect="1"/>
          </p:cNvPicPr>
          <p:nvPr/>
        </p:nvPicPr>
        <p:blipFill>
          <a:blip r:embed="rId3"/>
          <a:stretch>
            <a:fillRect/>
          </a:stretch>
        </p:blipFill>
        <p:spPr>
          <a:xfrm>
            <a:off x="5915660" y="1320165"/>
            <a:ext cx="5052060" cy="2846070"/>
          </a:xfrm>
          <a:prstGeom prst="rect">
            <a:avLst/>
          </a:prstGeom>
        </p:spPr>
      </p:pic>
      <p:pic>
        <p:nvPicPr>
          <p:cNvPr id="8" name="图片 7"/>
          <p:cNvPicPr>
            <a:picLocks noChangeAspect="1"/>
          </p:cNvPicPr>
          <p:nvPr/>
        </p:nvPicPr>
        <p:blipFill>
          <a:blip r:embed="rId4"/>
          <a:stretch>
            <a:fillRect/>
          </a:stretch>
        </p:blipFill>
        <p:spPr>
          <a:xfrm>
            <a:off x="603250" y="4298315"/>
            <a:ext cx="5048885" cy="2185035"/>
          </a:xfrm>
          <a:prstGeom prst="rect">
            <a:avLst/>
          </a:prstGeom>
        </p:spPr>
      </p:pic>
      <p:pic>
        <p:nvPicPr>
          <p:cNvPr id="11" name="图片 10"/>
          <p:cNvPicPr>
            <a:picLocks noChangeAspect="1"/>
          </p:cNvPicPr>
          <p:nvPr/>
        </p:nvPicPr>
        <p:blipFill>
          <a:blip r:embed="rId5"/>
          <a:stretch>
            <a:fillRect/>
          </a:stretch>
        </p:blipFill>
        <p:spPr>
          <a:xfrm>
            <a:off x="5915025" y="4297680"/>
            <a:ext cx="4907915" cy="218567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081" y="692022"/>
            <a:ext cx="12189743" cy="45711"/>
          </a:xfrm>
          <a:prstGeom prst="rect">
            <a:avLst/>
          </a:prstGeom>
          <a:solidFill>
            <a:srgbClr val="A6A6A6"/>
          </a:solidFill>
          <a:ln w="25400" algn="ctr">
            <a:noFill/>
            <a:miter lim="800000"/>
          </a:ln>
        </p:spPr>
        <p:txBody>
          <a:bodyPr anchor="ctr"/>
          <a:lstStyle/>
          <a:p>
            <a:pPr algn="ctr"/>
            <a:endParaRPr lang="zh-CN" altLang="en-US" dirty="0">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10" name="图片 9" descr="loge"/>
          <p:cNvPicPr>
            <a:picLocks noChangeAspect="1"/>
          </p:cNvPicPr>
          <p:nvPr/>
        </p:nvPicPr>
        <p:blipFill>
          <a:blip r:embed="rId1"/>
          <a:stretch>
            <a:fillRect/>
          </a:stretch>
        </p:blipFill>
        <p:spPr>
          <a:xfrm>
            <a:off x="197485" y="82550"/>
            <a:ext cx="2009775" cy="609600"/>
          </a:xfrm>
          <a:prstGeom prst="rect">
            <a:avLst/>
          </a:prstGeom>
        </p:spPr>
      </p:pic>
      <p:sp>
        <p:nvSpPr>
          <p:cNvPr id="17" name="文本框 16"/>
          <p:cNvSpPr txBox="1"/>
          <p:nvPr/>
        </p:nvSpPr>
        <p:spPr>
          <a:xfrm>
            <a:off x="603250" y="859790"/>
            <a:ext cx="3198495" cy="460375"/>
          </a:xfrm>
          <a:prstGeom prst="rect">
            <a:avLst/>
          </a:prstGeom>
          <a:noFill/>
        </p:spPr>
        <p:txBody>
          <a:bodyPr wrap="square" rtlCol="0">
            <a:spAutoFit/>
          </a:bodyPr>
          <a:p>
            <a:r>
              <a:rPr lang="zh-CN" altLang="en-US" sz="2400" b="1">
                <a:solidFill>
                  <a:srgbClr val="FF0000"/>
                </a:solidFill>
              </a:rPr>
              <a:t>文化生活</a:t>
            </a:r>
            <a:endParaRPr lang="zh-CN" altLang="en-US" sz="2400" b="1">
              <a:solidFill>
                <a:srgbClr val="FF0000"/>
              </a:solidFill>
            </a:endParaRPr>
          </a:p>
        </p:txBody>
      </p:sp>
      <p:sp>
        <p:nvSpPr>
          <p:cNvPr id="18" name="文本框 17"/>
          <p:cNvSpPr txBox="1"/>
          <p:nvPr/>
        </p:nvSpPr>
        <p:spPr>
          <a:xfrm>
            <a:off x="3049270" y="165735"/>
            <a:ext cx="5010785" cy="460375"/>
          </a:xfrm>
          <a:prstGeom prst="rect">
            <a:avLst/>
          </a:prstGeom>
          <a:noFill/>
        </p:spPr>
        <p:txBody>
          <a:bodyPr wrap="square" rtlCol="0">
            <a:spAutoFit/>
          </a:bodyPr>
          <a:p>
            <a:r>
              <a:rPr lang="zh-CN" altLang="en-US" sz="2400" b="1">
                <a:solidFill>
                  <a:srgbClr val="FF0000"/>
                </a:solidFill>
              </a:rPr>
              <a:t>公司环境及业余文化生活</a:t>
            </a:r>
            <a:endParaRPr lang="zh-CN" altLang="en-US" sz="2400" b="1">
              <a:solidFill>
                <a:srgbClr val="FF0000"/>
              </a:solidFill>
            </a:endParaRPr>
          </a:p>
        </p:txBody>
      </p:sp>
      <p:pic>
        <p:nvPicPr>
          <p:cNvPr id="4" name="图片 3"/>
          <p:cNvPicPr>
            <a:picLocks noChangeAspect="1"/>
          </p:cNvPicPr>
          <p:nvPr/>
        </p:nvPicPr>
        <p:blipFill>
          <a:blip r:embed="rId2"/>
          <a:stretch>
            <a:fillRect/>
          </a:stretch>
        </p:blipFill>
        <p:spPr>
          <a:xfrm>
            <a:off x="603250" y="1320165"/>
            <a:ext cx="4919980" cy="2442210"/>
          </a:xfrm>
          <a:prstGeom prst="rect">
            <a:avLst/>
          </a:prstGeom>
        </p:spPr>
      </p:pic>
      <p:pic>
        <p:nvPicPr>
          <p:cNvPr id="5" name="图片 4"/>
          <p:cNvPicPr>
            <a:picLocks noChangeAspect="1"/>
          </p:cNvPicPr>
          <p:nvPr/>
        </p:nvPicPr>
        <p:blipFill>
          <a:blip r:embed="rId3"/>
          <a:stretch>
            <a:fillRect/>
          </a:stretch>
        </p:blipFill>
        <p:spPr>
          <a:xfrm>
            <a:off x="5969000" y="1319530"/>
            <a:ext cx="5142230" cy="2442845"/>
          </a:xfrm>
          <a:prstGeom prst="rect">
            <a:avLst/>
          </a:prstGeom>
        </p:spPr>
      </p:pic>
      <p:pic>
        <p:nvPicPr>
          <p:cNvPr id="6" name="图片 5"/>
          <p:cNvPicPr>
            <a:picLocks noChangeAspect="1"/>
          </p:cNvPicPr>
          <p:nvPr/>
        </p:nvPicPr>
        <p:blipFill>
          <a:blip r:embed="rId4"/>
          <a:stretch>
            <a:fillRect/>
          </a:stretch>
        </p:blipFill>
        <p:spPr>
          <a:xfrm>
            <a:off x="603250" y="4027170"/>
            <a:ext cx="4822825" cy="2470785"/>
          </a:xfrm>
          <a:prstGeom prst="rect">
            <a:avLst/>
          </a:prstGeom>
        </p:spPr>
      </p:pic>
      <p:pic>
        <p:nvPicPr>
          <p:cNvPr id="7" name="图片 6"/>
          <p:cNvPicPr>
            <a:picLocks noChangeAspect="1"/>
          </p:cNvPicPr>
          <p:nvPr/>
        </p:nvPicPr>
        <p:blipFill>
          <a:blip r:embed="rId5"/>
          <a:stretch>
            <a:fillRect/>
          </a:stretch>
        </p:blipFill>
        <p:spPr>
          <a:xfrm>
            <a:off x="5969000" y="3878580"/>
            <a:ext cx="5142230" cy="258953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5" name="图片 4"/>
          <p:cNvPicPr>
            <a:picLocks noChangeAspect="1"/>
          </p:cNvPicPr>
          <p:nvPr/>
        </p:nvPicPr>
        <p:blipFill>
          <a:blip r:embed="rId1"/>
          <a:stretch>
            <a:fillRect/>
          </a:stretch>
        </p:blipFill>
        <p:spPr>
          <a:xfrm>
            <a:off x="635" y="-90805"/>
            <a:ext cx="12191365" cy="69494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081" y="692022"/>
            <a:ext cx="12189743" cy="45711"/>
          </a:xfrm>
          <a:prstGeom prst="rect">
            <a:avLst/>
          </a:prstGeom>
          <a:solidFill>
            <a:srgbClr val="A6A6A6"/>
          </a:solidFill>
          <a:ln w="25400" algn="ctr">
            <a:noFill/>
            <a:miter lim="800000"/>
          </a:ln>
        </p:spPr>
        <p:txBody>
          <a:bodyPr anchor="ctr"/>
          <a:lstStyle/>
          <a:p>
            <a:pPr algn="ctr"/>
            <a:endParaRPr lang="zh-CN" altLang="en-US" dirty="0">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10" name="图片 9" descr="loge"/>
          <p:cNvPicPr>
            <a:picLocks noChangeAspect="1"/>
          </p:cNvPicPr>
          <p:nvPr/>
        </p:nvPicPr>
        <p:blipFill>
          <a:blip r:embed="rId1"/>
          <a:stretch>
            <a:fillRect/>
          </a:stretch>
        </p:blipFill>
        <p:spPr>
          <a:xfrm>
            <a:off x="197485" y="82550"/>
            <a:ext cx="2009775" cy="609600"/>
          </a:xfrm>
          <a:prstGeom prst="rect">
            <a:avLst/>
          </a:prstGeom>
        </p:spPr>
      </p:pic>
      <p:sp>
        <p:nvSpPr>
          <p:cNvPr id="11" name="Shape 453"/>
          <p:cNvSpPr>
            <a:spLocks noChangeArrowheads="1"/>
          </p:cNvSpPr>
          <p:nvPr/>
        </p:nvSpPr>
        <p:spPr bwMode="auto">
          <a:xfrm>
            <a:off x="5417185" y="6450330"/>
            <a:ext cx="1734820"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5.</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工作及生活  </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2</a:t>
            </a:r>
            <a:r>
              <a:rPr lang="en-US" altLang="zh-CN" sz="1400" kern="0" noProof="0">
                <a:ln>
                  <a:noFill/>
                </a:ln>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/4</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4" name="文本框 3"/>
          <p:cNvSpPr txBox="1"/>
          <p:nvPr/>
        </p:nvSpPr>
        <p:spPr>
          <a:xfrm>
            <a:off x="4540885" y="197485"/>
            <a:ext cx="4436110" cy="521970"/>
          </a:xfrm>
          <a:prstGeom prst="rect">
            <a:avLst/>
          </a:prstGeom>
          <a:noFill/>
        </p:spPr>
        <p:txBody>
          <a:bodyPr wrap="square" rtlCol="0">
            <a:spAutoFit/>
          </a:bodyPr>
          <a:p>
            <a:r>
              <a:rPr lang="zh-CN" altLang="en-US" sz="2800">
                <a:solidFill>
                  <a:srgbClr val="FF0000"/>
                </a:solidFill>
              </a:rPr>
              <a:t>可提供的实习或就业岗位</a:t>
            </a:r>
            <a:endParaRPr lang="zh-CN" altLang="en-US" sz="2800">
              <a:solidFill>
                <a:srgbClr val="FF0000"/>
              </a:solidFill>
            </a:endParaRPr>
          </a:p>
        </p:txBody>
      </p:sp>
      <p:sp>
        <p:nvSpPr>
          <p:cNvPr id="5" name="文本框 4"/>
          <p:cNvSpPr txBox="1"/>
          <p:nvPr/>
        </p:nvSpPr>
        <p:spPr>
          <a:xfrm>
            <a:off x="559435" y="1133475"/>
            <a:ext cx="11075035" cy="4892675"/>
          </a:xfrm>
          <a:prstGeom prst="rect">
            <a:avLst/>
          </a:prstGeom>
          <a:noFill/>
        </p:spPr>
        <p:txBody>
          <a:bodyPr wrap="square" rtlCol="0">
            <a:spAutoFit/>
          </a:bodyPr>
          <a:p>
            <a:r>
              <a:rPr lang="zh-CN" altLang="en-US" sz="2400">
                <a:ln w="22225">
                  <a:solidFill>
                    <a:schemeClr val="accent2"/>
                  </a:solidFill>
                  <a:prstDash val="solid"/>
                </a:ln>
                <a:solidFill>
                  <a:schemeClr val="accent2">
                    <a:lumMod val="40000"/>
                    <a:lumOff val="60000"/>
                  </a:schemeClr>
                </a:solidFill>
                <a:effectLst/>
              </a:rPr>
              <a:t>1.品质工程师：</a:t>
            </a:r>
            <a:r>
              <a:rPr lang="zh-CN" altLang="en-US" sz="2400"/>
              <a:t>负责生产线制程品质控制管理和原材料检验工作。</a:t>
            </a:r>
            <a:endParaRPr lang="zh-CN" altLang="en-US" sz="2400"/>
          </a:p>
          <a:p>
            <a:r>
              <a:rPr lang="en-US" altLang="zh-CN" sz="2400"/>
              <a:t>                                                                   </a:t>
            </a:r>
            <a:r>
              <a:rPr lang="en-US" altLang="zh-CN" sz="2400">
                <a:ln w="22225">
                  <a:solidFill>
                    <a:schemeClr val="accent2"/>
                  </a:solidFill>
                  <a:prstDash val="solid"/>
                </a:ln>
                <a:solidFill>
                  <a:schemeClr val="accent2">
                    <a:lumMod val="40000"/>
                    <a:lumOff val="60000"/>
                  </a:schemeClr>
                </a:solidFill>
                <a:effectLst/>
              </a:rPr>
              <a:t>2.SMT工艺/</a:t>
            </a:r>
            <a:r>
              <a:rPr lang="zh-CN" altLang="en-US" sz="2400">
                <a:ln w="22225">
                  <a:solidFill>
                    <a:schemeClr val="accent2"/>
                  </a:solidFill>
                  <a:prstDash val="solid"/>
                </a:ln>
                <a:solidFill>
                  <a:schemeClr val="accent2">
                    <a:lumMod val="40000"/>
                    <a:lumOff val="60000"/>
                  </a:schemeClr>
                </a:solidFill>
                <a:effectLst/>
              </a:rPr>
              <a:t>设备技术员：</a:t>
            </a:r>
            <a:r>
              <a:rPr lang="zh-CN" altLang="en-US" sz="2400"/>
              <a:t>负责SMT生产制程工艺调试优化及设备维护维修工作。</a:t>
            </a:r>
            <a:endParaRPr lang="zh-CN" altLang="en-US" sz="2400"/>
          </a:p>
          <a:p>
            <a:endParaRPr lang="zh-CN" altLang="en-US" sz="2400"/>
          </a:p>
          <a:p>
            <a:r>
              <a:rPr lang="en-US" altLang="zh-CN" sz="2400">
                <a:ln w="22225">
                  <a:solidFill>
                    <a:schemeClr val="accent2"/>
                  </a:solidFill>
                  <a:prstDash val="solid"/>
                </a:ln>
                <a:solidFill>
                  <a:schemeClr val="accent2">
                    <a:lumMod val="40000"/>
                    <a:lumOff val="60000"/>
                  </a:schemeClr>
                </a:solidFill>
                <a:effectLst/>
              </a:rPr>
              <a:t>3.SMD工艺/</a:t>
            </a:r>
            <a:r>
              <a:rPr lang="zh-CN" altLang="en-US" sz="2400">
                <a:ln w="22225">
                  <a:solidFill>
                    <a:schemeClr val="accent2"/>
                  </a:solidFill>
                  <a:prstDash val="solid"/>
                </a:ln>
                <a:solidFill>
                  <a:schemeClr val="accent2">
                    <a:lumMod val="40000"/>
                    <a:lumOff val="60000"/>
                  </a:schemeClr>
                </a:solidFill>
                <a:effectLst/>
              </a:rPr>
              <a:t>设备技术员：</a:t>
            </a:r>
            <a:r>
              <a:rPr lang="zh-CN" altLang="en-US" sz="2400"/>
              <a:t>负责SMD生产制程工艺调试优化及设备维护维修工作。</a:t>
            </a:r>
            <a:endParaRPr lang="zh-CN" altLang="en-US" sz="2400"/>
          </a:p>
          <a:p>
            <a:endParaRPr lang="zh-CN" altLang="en-US" sz="2400"/>
          </a:p>
          <a:p>
            <a:r>
              <a:rPr lang="en-US" altLang="zh-CN" sz="2400">
                <a:ln w="22225">
                  <a:solidFill>
                    <a:schemeClr val="accent2"/>
                  </a:solidFill>
                  <a:prstDash val="solid"/>
                </a:ln>
                <a:solidFill>
                  <a:schemeClr val="accent2">
                    <a:lumMod val="40000"/>
                    <a:lumOff val="60000"/>
                  </a:schemeClr>
                </a:solidFill>
                <a:effectLst/>
              </a:rPr>
              <a:t>4.</a:t>
            </a:r>
            <a:r>
              <a:rPr lang="zh-CN" altLang="en-US" sz="2400">
                <a:ln w="22225">
                  <a:solidFill>
                    <a:schemeClr val="accent2"/>
                  </a:solidFill>
                  <a:prstDash val="solid"/>
                </a:ln>
                <a:solidFill>
                  <a:schemeClr val="accent2">
                    <a:lumMod val="40000"/>
                    <a:lumOff val="60000"/>
                  </a:schemeClr>
                </a:solidFill>
                <a:effectLst/>
              </a:rPr>
              <a:t>研发助理工程师：</a:t>
            </a:r>
            <a:r>
              <a:rPr lang="zh-CN" altLang="en-US" sz="2400"/>
              <a:t>负责研发项目资料整理、研发材料跟进、研发样品试制跟进、研发样品实验跟进、客户送样管理及新品项目开发的市场调研信息收集等工作。</a:t>
            </a:r>
            <a:endParaRPr lang="zh-CN" altLang="en-US" sz="2400"/>
          </a:p>
          <a:p>
            <a:endParaRPr lang="zh-CN" altLang="en-US" sz="2400"/>
          </a:p>
          <a:p>
            <a:r>
              <a:rPr lang="en-US" altLang="zh-CN" sz="2400">
                <a:ln w="22225">
                  <a:solidFill>
                    <a:schemeClr val="accent2"/>
                  </a:solidFill>
                  <a:prstDash val="solid"/>
                </a:ln>
                <a:solidFill>
                  <a:schemeClr val="accent2">
                    <a:lumMod val="40000"/>
                    <a:lumOff val="60000"/>
                  </a:schemeClr>
                </a:solidFill>
                <a:effectLst/>
              </a:rPr>
              <a:t>5.</a:t>
            </a:r>
            <a:r>
              <a:rPr lang="zh-CN" altLang="en-US" sz="2400">
                <a:ln w="22225">
                  <a:solidFill>
                    <a:schemeClr val="accent2"/>
                  </a:solidFill>
                  <a:prstDash val="solid"/>
                </a:ln>
                <a:solidFill>
                  <a:schemeClr val="accent2">
                    <a:lumMod val="40000"/>
                    <a:lumOff val="60000"/>
                  </a:schemeClr>
                </a:solidFill>
                <a:effectLst/>
              </a:rPr>
              <a:t>生产设备操作技工：</a:t>
            </a:r>
            <a:r>
              <a:rPr lang="zh-CN" altLang="en-US" sz="2400"/>
              <a:t>负责生产过程生产机台设备的正常运转与过程产品工艺质</a:t>
            </a:r>
            <a:r>
              <a:rPr lang="en-US" altLang="zh-CN" sz="2400"/>
              <a:t>   </a:t>
            </a:r>
            <a:r>
              <a:rPr lang="zh-CN" altLang="en-US" sz="2400"/>
              <a:t>量管控。</a:t>
            </a:r>
            <a:endParaRPr lang="zh-CN" altLang="en-US" sz="2400"/>
          </a:p>
          <a:p>
            <a:r>
              <a:rPr lang="en-US" altLang="zh-CN" sz="2400"/>
              <a:t>                                                                        </a:t>
            </a:r>
            <a:r>
              <a:rPr lang="en-US" altLang="zh-CN" sz="2400">
                <a:ln w="22225">
                  <a:solidFill>
                    <a:schemeClr val="accent2"/>
                  </a:solidFill>
                  <a:prstDash val="solid"/>
                </a:ln>
                <a:solidFill>
                  <a:schemeClr val="accent2">
                    <a:lumMod val="40000"/>
                    <a:lumOff val="60000"/>
                  </a:schemeClr>
                </a:solidFill>
                <a:effectLst/>
              </a:rPr>
              <a:t>6.</a:t>
            </a:r>
            <a:r>
              <a:rPr lang="zh-CN" altLang="en-US" sz="2400">
                <a:ln w="22225">
                  <a:solidFill>
                    <a:schemeClr val="accent2"/>
                  </a:solidFill>
                  <a:prstDash val="solid"/>
                </a:ln>
                <a:solidFill>
                  <a:schemeClr val="accent2">
                    <a:lumMod val="40000"/>
                    <a:lumOff val="60000"/>
                  </a:schemeClr>
                </a:solidFill>
                <a:effectLst/>
              </a:rPr>
              <a:t>生产储备干部：</a:t>
            </a:r>
            <a:r>
              <a:rPr lang="zh-CN" altLang="en-US" sz="2400"/>
              <a:t>生产管理储备人才梯队</a:t>
            </a:r>
            <a:r>
              <a:rPr lang="en-US" altLang="zh-CN" sz="2400"/>
              <a:t>.</a:t>
            </a:r>
            <a:endParaRPr lang="en-US" altLang="zh-CN" sz="2400"/>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081" y="692022"/>
            <a:ext cx="12189743" cy="45711"/>
          </a:xfrm>
          <a:prstGeom prst="rect">
            <a:avLst/>
          </a:prstGeom>
          <a:solidFill>
            <a:srgbClr val="A6A6A6"/>
          </a:solidFill>
          <a:ln w="25400" algn="ctr">
            <a:noFill/>
            <a:miter lim="800000"/>
          </a:ln>
        </p:spPr>
        <p:txBody>
          <a:bodyPr anchor="ctr"/>
          <a:lstStyle/>
          <a:p>
            <a:pPr algn="ctr"/>
            <a:endParaRPr lang="zh-CN" altLang="en-US" dirty="0">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10" name="图片 9" descr="loge"/>
          <p:cNvPicPr>
            <a:picLocks noChangeAspect="1"/>
          </p:cNvPicPr>
          <p:nvPr/>
        </p:nvPicPr>
        <p:blipFill>
          <a:blip r:embed="rId1"/>
          <a:stretch>
            <a:fillRect/>
          </a:stretch>
        </p:blipFill>
        <p:spPr>
          <a:xfrm>
            <a:off x="197485" y="82550"/>
            <a:ext cx="2009775" cy="609600"/>
          </a:xfrm>
          <a:prstGeom prst="rect">
            <a:avLst/>
          </a:prstGeom>
        </p:spPr>
      </p:pic>
      <p:sp>
        <p:nvSpPr>
          <p:cNvPr id="11" name="Shape 453"/>
          <p:cNvSpPr>
            <a:spLocks noChangeArrowheads="1"/>
          </p:cNvSpPr>
          <p:nvPr/>
        </p:nvSpPr>
        <p:spPr bwMode="auto">
          <a:xfrm>
            <a:off x="5417185" y="6450330"/>
            <a:ext cx="1734820"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5.</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工作及生活  </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2</a:t>
            </a:r>
            <a:r>
              <a:rPr lang="en-US" altLang="zh-CN" sz="1400" kern="0" noProof="0">
                <a:ln>
                  <a:noFill/>
                </a:ln>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/4</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4" name="文本框 3"/>
          <p:cNvSpPr txBox="1"/>
          <p:nvPr/>
        </p:nvSpPr>
        <p:spPr>
          <a:xfrm>
            <a:off x="3575685" y="197485"/>
            <a:ext cx="5733415" cy="521970"/>
          </a:xfrm>
          <a:prstGeom prst="rect">
            <a:avLst/>
          </a:prstGeom>
          <a:noFill/>
        </p:spPr>
        <p:txBody>
          <a:bodyPr wrap="square" rtlCol="0">
            <a:spAutoFit/>
          </a:bodyPr>
          <a:p>
            <a:r>
              <a:rPr lang="zh-CN" altLang="en-US" sz="2800">
                <a:solidFill>
                  <a:srgbClr val="FF0000"/>
                </a:solidFill>
              </a:rPr>
              <a:t>实习待遇及专业要求</a:t>
            </a:r>
            <a:endParaRPr lang="zh-CN" altLang="en-US" sz="2800">
              <a:solidFill>
                <a:srgbClr val="FF0000"/>
              </a:solidFill>
            </a:endParaRPr>
          </a:p>
        </p:txBody>
      </p:sp>
      <p:sp>
        <p:nvSpPr>
          <p:cNvPr id="5" name="文本框 4"/>
          <p:cNvSpPr txBox="1"/>
          <p:nvPr/>
        </p:nvSpPr>
        <p:spPr>
          <a:xfrm>
            <a:off x="935990" y="1045845"/>
            <a:ext cx="10290175" cy="398780"/>
          </a:xfrm>
          <a:prstGeom prst="rect">
            <a:avLst/>
          </a:prstGeom>
          <a:noFill/>
        </p:spPr>
        <p:txBody>
          <a:bodyPr wrap="square" rtlCol="0">
            <a:spAutoFit/>
          </a:bodyPr>
          <a:p>
            <a:r>
              <a:rPr lang="zh-CN" altLang="en-US" sz="2000" b="1"/>
              <a:t>一、专业要求：电子、机械、物联网、计算机、大数据、自动化、工业机器人等专业</a:t>
            </a:r>
            <a:endParaRPr lang="zh-CN" altLang="en-US" sz="2000" b="1"/>
          </a:p>
        </p:txBody>
      </p:sp>
      <p:sp>
        <p:nvSpPr>
          <p:cNvPr id="6" name="文本框 5"/>
          <p:cNvSpPr txBox="1"/>
          <p:nvPr/>
        </p:nvSpPr>
        <p:spPr>
          <a:xfrm>
            <a:off x="935355" y="2011680"/>
            <a:ext cx="10019030" cy="398780"/>
          </a:xfrm>
          <a:prstGeom prst="rect">
            <a:avLst/>
          </a:prstGeom>
          <a:noFill/>
        </p:spPr>
        <p:txBody>
          <a:bodyPr wrap="square" rtlCol="0">
            <a:spAutoFit/>
          </a:bodyPr>
          <a:p>
            <a:r>
              <a:rPr lang="en-US" altLang="zh-CN" sz="2000" b="1"/>
              <a:t> </a:t>
            </a:r>
            <a:r>
              <a:rPr lang="zh-CN" altLang="en-US" sz="2000" b="1"/>
              <a:t>二、实习待遇：实习期与正式工同工同酬，综合实习津贴</a:t>
            </a:r>
            <a:r>
              <a:rPr lang="en-US" altLang="zh-CN" sz="2000" b="1"/>
              <a:t> 5500~7000</a:t>
            </a:r>
            <a:r>
              <a:rPr lang="zh-CN" altLang="en-US" sz="2000" b="1"/>
              <a:t>左右</a:t>
            </a:r>
            <a:endParaRPr lang="zh-CN" altLang="en-US" sz="2000" b="1"/>
          </a:p>
        </p:txBody>
      </p:sp>
      <p:sp>
        <p:nvSpPr>
          <p:cNvPr id="7" name="文本框 6"/>
          <p:cNvSpPr txBox="1"/>
          <p:nvPr/>
        </p:nvSpPr>
        <p:spPr>
          <a:xfrm>
            <a:off x="1146175" y="2992755"/>
            <a:ext cx="9355455" cy="706755"/>
          </a:xfrm>
          <a:prstGeom prst="rect">
            <a:avLst/>
          </a:prstGeom>
          <a:noFill/>
        </p:spPr>
        <p:txBody>
          <a:bodyPr wrap="square" rtlCol="0">
            <a:spAutoFit/>
          </a:bodyPr>
          <a:p>
            <a:r>
              <a:rPr lang="zh-CN" altLang="en-US" sz="2000" b="1"/>
              <a:t>三、实习期福利</a:t>
            </a:r>
            <a:r>
              <a:rPr lang="en-US" altLang="zh-CN" sz="2000" b="1"/>
              <a:t>:</a:t>
            </a:r>
            <a:r>
              <a:rPr lang="zh-CN" altLang="zh-CN" sz="2000" b="1"/>
              <a:t>生日礼物、节日礼品、季度福利品、免费工作餐、免费住宿、住宿</a:t>
            </a:r>
            <a:r>
              <a:rPr lang="en-US" altLang="zh-CN" sz="2000" b="1"/>
              <a:t>4</a:t>
            </a:r>
            <a:r>
              <a:rPr lang="zh-CN" altLang="en-US" sz="2000" b="1"/>
              <a:t>人间，内配标准卫生间、空调、衣柜和无线网</a:t>
            </a:r>
            <a:endParaRPr lang="zh-CN" altLang="en-US" sz="2000" b="1"/>
          </a:p>
        </p:txBody>
      </p:sp>
      <p:sp>
        <p:nvSpPr>
          <p:cNvPr id="13" name="文本框 12"/>
          <p:cNvSpPr txBox="1"/>
          <p:nvPr/>
        </p:nvSpPr>
        <p:spPr>
          <a:xfrm>
            <a:off x="1146175" y="4079240"/>
            <a:ext cx="9219565" cy="398780"/>
          </a:xfrm>
          <a:prstGeom prst="rect">
            <a:avLst/>
          </a:prstGeom>
          <a:noFill/>
        </p:spPr>
        <p:txBody>
          <a:bodyPr wrap="square" rtlCol="0">
            <a:spAutoFit/>
          </a:bodyPr>
          <a:p>
            <a:r>
              <a:rPr lang="zh-CN" altLang="en-US" sz="2000" b="1"/>
              <a:t>四、实习部门：</a:t>
            </a:r>
            <a:r>
              <a:rPr lang="en-US" altLang="zh-CN" sz="2000" b="1"/>
              <a:t>SMT</a:t>
            </a:r>
            <a:r>
              <a:rPr lang="zh-CN" altLang="en-US" sz="2000" b="1"/>
              <a:t>车间、封装车间、</a:t>
            </a:r>
            <a:r>
              <a:rPr lang="en-US" altLang="zh-CN" sz="2000" b="1"/>
              <a:t>mini</a:t>
            </a:r>
            <a:r>
              <a:rPr lang="zh-CN" altLang="en-US" sz="2000" b="1"/>
              <a:t>车间，均为恒温车间，冬暖夏凉</a:t>
            </a:r>
            <a:endParaRPr lang="zh-CN" altLang="en-US" sz="2000" b="1"/>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081" y="692022"/>
            <a:ext cx="12189743" cy="45711"/>
          </a:xfrm>
          <a:prstGeom prst="rect">
            <a:avLst/>
          </a:prstGeom>
          <a:solidFill>
            <a:srgbClr val="A6A6A6"/>
          </a:solidFill>
          <a:ln w="25400" algn="ctr">
            <a:noFill/>
            <a:miter lim="800000"/>
          </a:ln>
        </p:spPr>
        <p:txBody>
          <a:bodyPr anchor="ctr"/>
          <a:lstStyle/>
          <a:p>
            <a:pPr algn="ctr"/>
            <a:endParaRPr lang="zh-CN" altLang="en-US" dirty="0">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10" name="图片 9" descr="loge"/>
          <p:cNvPicPr>
            <a:picLocks noChangeAspect="1"/>
          </p:cNvPicPr>
          <p:nvPr/>
        </p:nvPicPr>
        <p:blipFill>
          <a:blip r:embed="rId1"/>
          <a:stretch>
            <a:fillRect/>
          </a:stretch>
        </p:blipFill>
        <p:spPr>
          <a:xfrm>
            <a:off x="197485" y="82550"/>
            <a:ext cx="2009775" cy="609600"/>
          </a:xfrm>
          <a:prstGeom prst="rect">
            <a:avLst/>
          </a:prstGeom>
        </p:spPr>
      </p:pic>
      <p:sp>
        <p:nvSpPr>
          <p:cNvPr id="11" name="Shape 453"/>
          <p:cNvSpPr>
            <a:spLocks noChangeArrowheads="1"/>
          </p:cNvSpPr>
          <p:nvPr/>
        </p:nvSpPr>
        <p:spPr bwMode="auto">
          <a:xfrm>
            <a:off x="5417185" y="6450330"/>
            <a:ext cx="1734820"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5.</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工作及生活  </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3</a:t>
            </a:r>
            <a:r>
              <a:rPr lang="en-US" altLang="zh-CN" sz="1400" kern="0" noProof="0">
                <a:ln>
                  <a:noFill/>
                </a:ln>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/4</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2" name="文本框 2"/>
          <p:cNvSpPr txBox="1">
            <a:spLocks noChangeArrowheads="1"/>
          </p:cNvSpPr>
          <p:nvPr/>
        </p:nvSpPr>
        <p:spPr bwMode="auto">
          <a:xfrm>
            <a:off x="294640" y="1696720"/>
            <a:ext cx="11289665" cy="31692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楷体_GB2312"/>
                <a:cs typeface="楷体_GB2312"/>
              </a:defRPr>
            </a:lvl1pPr>
            <a:lvl2pPr marL="742950" indent="-285750">
              <a:defRPr>
                <a:solidFill>
                  <a:schemeClr val="tx1"/>
                </a:solidFill>
                <a:latin typeface="Arial" panose="020B0604020202020204" pitchFamily="34" charset="0"/>
                <a:ea typeface="楷体_GB2312"/>
                <a:cs typeface="楷体_GB2312"/>
              </a:defRPr>
            </a:lvl2pPr>
            <a:lvl3pPr marL="1143000" indent="-228600">
              <a:defRPr>
                <a:solidFill>
                  <a:schemeClr val="tx1"/>
                </a:solidFill>
                <a:latin typeface="Arial" panose="020B0604020202020204" pitchFamily="34" charset="0"/>
                <a:ea typeface="楷体_GB2312"/>
                <a:cs typeface="楷体_GB2312"/>
              </a:defRPr>
            </a:lvl3pPr>
            <a:lvl4pPr marL="1600200" indent="-228600">
              <a:defRPr>
                <a:solidFill>
                  <a:schemeClr val="tx1"/>
                </a:solidFill>
                <a:latin typeface="Arial" panose="020B0604020202020204" pitchFamily="34" charset="0"/>
                <a:ea typeface="楷体_GB2312"/>
                <a:cs typeface="楷体_GB2312"/>
              </a:defRPr>
            </a:lvl4pPr>
            <a:lvl5pPr marL="2057400" indent="-228600">
              <a:defRPr>
                <a:solidFill>
                  <a:schemeClr val="tx1"/>
                </a:solidFill>
                <a:latin typeface="Arial" panose="020B0604020202020204" pitchFamily="34" charset="0"/>
                <a:ea typeface="楷体_GB2312"/>
                <a:cs typeface="楷体_GB2312"/>
              </a:defRPr>
            </a:lvl5pPr>
            <a:lvl6pPr marL="25146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6pPr>
            <a:lvl7pPr marL="29718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7pPr>
            <a:lvl8pPr marL="34290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8pPr>
            <a:lvl9pPr marL="3886200" indent="-228600" eaLnBrk="0" fontAlgn="base" hangingPunct="0">
              <a:spcBef>
                <a:spcPct val="0"/>
              </a:spcBef>
              <a:spcAft>
                <a:spcPct val="0"/>
              </a:spcAft>
              <a:defRPr>
                <a:solidFill>
                  <a:schemeClr val="tx1"/>
                </a:solidFill>
                <a:latin typeface="Arial" panose="020B0604020202020204" pitchFamily="34" charset="0"/>
                <a:ea typeface="楷体_GB2312"/>
                <a:cs typeface="楷体_GB2312"/>
              </a:defRPr>
            </a:lvl9pPr>
          </a:lstStyle>
          <a:p>
            <a:pPr eaLnBrk="1" hangingPunct="1"/>
            <a:r>
              <a:rPr sz="2000" b="1" dirty="0">
                <a:solidFill>
                  <a:srgbClr val="0070C0"/>
                </a:solidFill>
                <a:effectLst/>
                <a:latin typeface="微软雅黑" panose="020B0503020204020204" charset="-122"/>
                <a:ea typeface="微软雅黑" panose="020B0503020204020204" charset="-122"/>
              </a:rPr>
              <a:t>晋升通道：</a:t>
            </a:r>
            <a:endParaRPr sz="2000" b="1" dirty="0">
              <a:solidFill>
                <a:srgbClr val="0070C0"/>
              </a:solidFill>
              <a:effectLst/>
              <a:latin typeface="微软雅黑" panose="020B0503020204020204" charset="-122"/>
              <a:ea typeface="微软雅黑" panose="020B0503020204020204" charset="-122"/>
            </a:endParaRPr>
          </a:p>
          <a:p>
            <a:pPr eaLnBrk="1" hangingPunct="1"/>
            <a:endParaRPr sz="2000" b="1" dirty="0">
              <a:solidFill>
                <a:srgbClr val="0070C0"/>
              </a:solidFill>
              <a:effectLst/>
              <a:latin typeface="微软雅黑" panose="020B0503020204020204" charset="-122"/>
              <a:ea typeface="微软雅黑" panose="020B0503020204020204" charset="-122"/>
            </a:endParaRPr>
          </a:p>
          <a:p>
            <a:pPr eaLnBrk="1" hangingPunct="1"/>
            <a:r>
              <a:rPr lang="zh-CN" sz="2000" b="1" dirty="0">
                <a:solidFill>
                  <a:srgbClr val="0070C0"/>
                </a:solidFill>
                <a:effectLst/>
                <a:latin typeface="微软雅黑" panose="020B0503020204020204" charset="-122"/>
                <a:ea typeface="微软雅黑" panose="020B0503020204020204" charset="-122"/>
              </a:rPr>
              <a:t>生产管理类</a:t>
            </a:r>
            <a:r>
              <a:rPr lang="en-US" altLang="zh-CN" sz="2000" b="1" dirty="0">
                <a:solidFill>
                  <a:srgbClr val="0070C0"/>
                </a:solidFill>
                <a:effectLst/>
                <a:latin typeface="微软雅黑" panose="020B0503020204020204" charset="-122"/>
                <a:ea typeface="微软雅黑" panose="020B0503020204020204" charset="-122"/>
              </a:rPr>
              <a:t>:</a:t>
            </a:r>
            <a:r>
              <a:rPr sz="2000" b="1" dirty="0">
                <a:solidFill>
                  <a:srgbClr val="0070C0"/>
                </a:solidFill>
                <a:effectLst/>
                <a:latin typeface="微软雅黑" panose="020B0503020204020204" charset="-122"/>
                <a:ea typeface="微软雅黑" panose="020B0503020204020204" charset="-122"/>
                <a:sym typeface="+mn-ea"/>
              </a:rPr>
              <a:t>实习生—</a:t>
            </a:r>
            <a:r>
              <a:rPr lang="zh-CN" sz="2000" b="1" dirty="0">
                <a:solidFill>
                  <a:srgbClr val="0070C0"/>
                </a:solidFill>
                <a:effectLst/>
                <a:latin typeface="微软雅黑" panose="020B0503020204020204" charset="-122"/>
                <a:ea typeface="微软雅黑" panose="020B0503020204020204" charset="-122"/>
                <a:sym typeface="+mn-ea"/>
              </a:rPr>
              <a:t>线长</a:t>
            </a:r>
            <a:r>
              <a:rPr lang="en-US" altLang="zh-CN" sz="2000" b="1" dirty="0">
                <a:solidFill>
                  <a:srgbClr val="0070C0"/>
                </a:solidFill>
                <a:effectLst/>
                <a:latin typeface="微软雅黑" panose="020B0503020204020204" charset="-122"/>
                <a:ea typeface="微软雅黑" panose="020B0503020204020204" charset="-122"/>
                <a:sym typeface="+mn-ea"/>
              </a:rPr>
              <a:t>/</a:t>
            </a:r>
            <a:r>
              <a:rPr lang="zh-CN" altLang="en-US" sz="2000" b="1" dirty="0">
                <a:solidFill>
                  <a:srgbClr val="0070C0"/>
                </a:solidFill>
                <a:effectLst/>
                <a:latin typeface="微软雅黑" panose="020B0503020204020204" charset="-122"/>
                <a:ea typeface="微软雅黑" panose="020B0503020204020204" charset="-122"/>
                <a:sym typeface="+mn-ea"/>
              </a:rPr>
              <a:t>领班</a:t>
            </a:r>
            <a:r>
              <a:rPr sz="2000" b="1" dirty="0">
                <a:solidFill>
                  <a:srgbClr val="0070C0"/>
                </a:solidFill>
                <a:effectLst/>
                <a:latin typeface="微软雅黑" panose="020B0503020204020204" charset="-122"/>
                <a:ea typeface="微软雅黑" panose="020B0503020204020204" charset="-122"/>
                <a:sym typeface="+mn-ea"/>
              </a:rPr>
              <a:t>—</a:t>
            </a:r>
            <a:r>
              <a:rPr lang="zh-CN" sz="2000" b="1" dirty="0">
                <a:solidFill>
                  <a:srgbClr val="0070C0"/>
                </a:solidFill>
                <a:effectLst/>
                <a:latin typeface="微软雅黑" panose="020B0503020204020204" charset="-122"/>
                <a:ea typeface="微软雅黑" panose="020B0503020204020204" charset="-122"/>
                <a:sym typeface="+mn-ea"/>
              </a:rPr>
              <a:t>生产主管</a:t>
            </a:r>
            <a:r>
              <a:rPr sz="2000" b="1" dirty="0">
                <a:solidFill>
                  <a:srgbClr val="0070C0"/>
                </a:solidFill>
                <a:effectLst/>
                <a:latin typeface="微软雅黑" panose="020B0503020204020204" charset="-122"/>
                <a:ea typeface="微软雅黑" panose="020B0503020204020204" charset="-122"/>
                <a:sym typeface="+mn-ea"/>
              </a:rPr>
              <a:t>—</a:t>
            </a:r>
            <a:r>
              <a:rPr lang="zh-CN" sz="2000" b="1" dirty="0">
                <a:solidFill>
                  <a:srgbClr val="0070C0"/>
                </a:solidFill>
                <a:effectLst/>
                <a:latin typeface="微软雅黑" panose="020B0503020204020204" charset="-122"/>
                <a:ea typeface="微软雅黑" panose="020B0503020204020204" charset="-122"/>
                <a:sym typeface="+mn-ea"/>
              </a:rPr>
              <a:t>经理助理</a:t>
            </a:r>
            <a:r>
              <a:rPr sz="2000" b="1" dirty="0">
                <a:solidFill>
                  <a:srgbClr val="0070C0"/>
                </a:solidFill>
                <a:effectLst/>
                <a:latin typeface="微软雅黑" panose="020B0503020204020204" charset="-122"/>
                <a:ea typeface="微软雅黑" panose="020B0503020204020204" charset="-122"/>
                <a:sym typeface="+mn-ea"/>
              </a:rPr>
              <a:t> —</a:t>
            </a:r>
            <a:r>
              <a:rPr lang="zh-CN" sz="2000" b="1" dirty="0">
                <a:solidFill>
                  <a:srgbClr val="0070C0"/>
                </a:solidFill>
                <a:effectLst/>
                <a:latin typeface="微软雅黑" panose="020B0503020204020204" charset="-122"/>
                <a:ea typeface="微软雅黑" panose="020B0503020204020204" charset="-122"/>
                <a:sym typeface="+mn-ea"/>
              </a:rPr>
              <a:t>生产经理</a:t>
            </a:r>
            <a:r>
              <a:rPr sz="2000" b="1" dirty="0">
                <a:solidFill>
                  <a:srgbClr val="0070C0"/>
                </a:solidFill>
                <a:effectLst/>
                <a:latin typeface="微软雅黑" panose="020B0503020204020204" charset="-122"/>
                <a:ea typeface="微软雅黑" panose="020B0503020204020204" charset="-122"/>
                <a:sym typeface="+mn-ea"/>
              </a:rPr>
              <a:t>——</a:t>
            </a:r>
            <a:r>
              <a:rPr lang="zh-CN" sz="2000" b="1" dirty="0">
                <a:solidFill>
                  <a:srgbClr val="0070C0"/>
                </a:solidFill>
                <a:effectLst/>
                <a:latin typeface="微软雅黑" panose="020B0503020204020204" charset="-122"/>
                <a:ea typeface="微软雅黑" panose="020B0503020204020204" charset="-122"/>
                <a:sym typeface="+mn-ea"/>
              </a:rPr>
              <a:t>生产总监</a:t>
            </a:r>
            <a:endParaRPr sz="2000" b="1" dirty="0">
              <a:solidFill>
                <a:srgbClr val="0070C0"/>
              </a:solidFill>
              <a:effectLst/>
              <a:latin typeface="微软雅黑" panose="020B0503020204020204" charset="-122"/>
              <a:ea typeface="微软雅黑" panose="020B0503020204020204" charset="-122"/>
            </a:endParaRPr>
          </a:p>
          <a:p>
            <a:pPr eaLnBrk="1" hangingPunct="1"/>
            <a:endParaRPr sz="2000" b="1" dirty="0">
              <a:solidFill>
                <a:srgbClr val="0070C0"/>
              </a:solidFill>
              <a:effectLst/>
              <a:latin typeface="微软雅黑" panose="020B0503020204020204" charset="-122"/>
              <a:ea typeface="微软雅黑" panose="020B0503020204020204" charset="-122"/>
            </a:endParaRPr>
          </a:p>
          <a:p>
            <a:pPr eaLnBrk="1" hangingPunct="1"/>
            <a:r>
              <a:rPr lang="zh-CN" sz="2000" b="1" dirty="0">
                <a:solidFill>
                  <a:srgbClr val="0070C0"/>
                </a:solidFill>
                <a:effectLst/>
                <a:latin typeface="微软雅黑" panose="020B0503020204020204" charset="-122"/>
                <a:ea typeface="微软雅黑" panose="020B0503020204020204" charset="-122"/>
              </a:rPr>
              <a:t>技术工程类：实习生</a:t>
            </a:r>
            <a:r>
              <a:rPr lang="en-US" altLang="zh-CN" sz="2000" b="1" dirty="0">
                <a:solidFill>
                  <a:srgbClr val="0070C0"/>
                </a:solidFill>
                <a:effectLst/>
                <a:latin typeface="微软雅黑" panose="020B0503020204020204" charset="-122"/>
                <a:ea typeface="微软雅黑" panose="020B0503020204020204" charset="-122"/>
              </a:rPr>
              <a:t>—</a:t>
            </a:r>
            <a:r>
              <a:rPr lang="zh-CN" altLang="en-US" sz="2000" b="1" dirty="0">
                <a:solidFill>
                  <a:srgbClr val="0070C0"/>
                </a:solidFill>
                <a:effectLst/>
                <a:latin typeface="微软雅黑" panose="020B0503020204020204" charset="-122"/>
                <a:ea typeface="微软雅黑" panose="020B0503020204020204" charset="-122"/>
              </a:rPr>
              <a:t>技术员</a:t>
            </a:r>
            <a:r>
              <a:rPr lang="en-US" altLang="zh-CN" sz="2000" b="1" dirty="0">
                <a:solidFill>
                  <a:srgbClr val="0070C0"/>
                </a:solidFill>
                <a:effectLst/>
                <a:latin typeface="微软雅黑" panose="020B0503020204020204" charset="-122"/>
                <a:ea typeface="微软雅黑" panose="020B0503020204020204" charset="-122"/>
              </a:rPr>
              <a:t>—</a:t>
            </a:r>
            <a:r>
              <a:rPr lang="zh-CN" altLang="en-US" sz="2000" b="1" dirty="0">
                <a:solidFill>
                  <a:srgbClr val="0070C0"/>
                </a:solidFill>
                <a:effectLst/>
                <a:latin typeface="微软雅黑" panose="020B0503020204020204" charset="-122"/>
                <a:ea typeface="微软雅黑" panose="020B0503020204020204" charset="-122"/>
              </a:rPr>
              <a:t>助理工程师</a:t>
            </a:r>
            <a:r>
              <a:rPr lang="en-US" altLang="zh-CN" sz="2000" b="1" dirty="0">
                <a:solidFill>
                  <a:srgbClr val="0070C0"/>
                </a:solidFill>
                <a:effectLst/>
                <a:latin typeface="微软雅黑" panose="020B0503020204020204" charset="-122"/>
                <a:ea typeface="微软雅黑" panose="020B0503020204020204" charset="-122"/>
              </a:rPr>
              <a:t>——</a:t>
            </a:r>
            <a:r>
              <a:rPr lang="zh-CN" altLang="en-US" sz="2000" b="1" dirty="0">
                <a:solidFill>
                  <a:srgbClr val="0070C0"/>
                </a:solidFill>
                <a:effectLst/>
                <a:latin typeface="微软雅黑" panose="020B0503020204020204" charset="-122"/>
                <a:ea typeface="微软雅黑" panose="020B0503020204020204" charset="-122"/>
              </a:rPr>
              <a:t>工程师</a:t>
            </a:r>
            <a:r>
              <a:rPr lang="en-US" altLang="zh-CN" sz="2000" b="1" dirty="0">
                <a:solidFill>
                  <a:srgbClr val="0070C0"/>
                </a:solidFill>
                <a:effectLst/>
                <a:latin typeface="微软雅黑" panose="020B0503020204020204" charset="-122"/>
                <a:ea typeface="微软雅黑" panose="020B0503020204020204" charset="-122"/>
              </a:rPr>
              <a:t>——</a:t>
            </a:r>
            <a:r>
              <a:rPr lang="zh-CN" altLang="en-US" sz="2000" b="1" dirty="0">
                <a:solidFill>
                  <a:srgbClr val="0070C0"/>
                </a:solidFill>
                <a:effectLst/>
                <a:latin typeface="微软雅黑" panose="020B0503020204020204" charset="-122"/>
                <a:ea typeface="微软雅黑" panose="020B0503020204020204" charset="-122"/>
              </a:rPr>
              <a:t>高级工程师</a:t>
            </a:r>
            <a:r>
              <a:rPr lang="en-US" altLang="zh-CN" sz="2000" b="1" dirty="0">
                <a:solidFill>
                  <a:srgbClr val="0070C0"/>
                </a:solidFill>
                <a:effectLst/>
                <a:latin typeface="微软雅黑" panose="020B0503020204020204" charset="-122"/>
                <a:ea typeface="微软雅黑" panose="020B0503020204020204" charset="-122"/>
              </a:rPr>
              <a:t>——</a:t>
            </a:r>
            <a:r>
              <a:rPr lang="zh-CN" altLang="en-US" sz="2000" b="1" dirty="0">
                <a:solidFill>
                  <a:srgbClr val="0070C0"/>
                </a:solidFill>
                <a:effectLst/>
                <a:latin typeface="微软雅黑" panose="020B0503020204020204" charset="-122"/>
                <a:ea typeface="微软雅黑" panose="020B0503020204020204" charset="-122"/>
              </a:rPr>
              <a:t>总工程师</a:t>
            </a:r>
            <a:endParaRPr lang="zh-CN" altLang="en-US" sz="2000" b="1" dirty="0">
              <a:solidFill>
                <a:srgbClr val="0070C0"/>
              </a:solidFill>
              <a:effectLst/>
              <a:latin typeface="微软雅黑" panose="020B0503020204020204" charset="-122"/>
              <a:ea typeface="微软雅黑" panose="020B0503020204020204" charset="-122"/>
            </a:endParaRPr>
          </a:p>
          <a:p>
            <a:pPr eaLnBrk="1" hangingPunct="1"/>
            <a:endParaRPr lang="zh-CN" altLang="en-US" sz="2000" b="1" dirty="0">
              <a:solidFill>
                <a:srgbClr val="0070C0"/>
              </a:solidFill>
              <a:effectLst/>
              <a:latin typeface="微软雅黑" panose="020B0503020204020204" charset="-122"/>
              <a:ea typeface="微软雅黑" panose="020B0503020204020204" charset="-122"/>
            </a:endParaRPr>
          </a:p>
          <a:p>
            <a:pPr eaLnBrk="1" hangingPunct="1"/>
            <a:r>
              <a:rPr lang="zh-CN" altLang="en-US" sz="2000" b="1" dirty="0">
                <a:solidFill>
                  <a:srgbClr val="0070C0"/>
                </a:solidFill>
                <a:effectLst/>
                <a:latin typeface="微软雅黑" panose="020B0503020204020204" charset="-122"/>
                <a:ea typeface="微软雅黑" panose="020B0503020204020204" charset="-122"/>
              </a:rPr>
              <a:t>职能部门岗位聘用：实习期结束后，参加公司职能部门岗位内部竞聘（研发、财务、销售、人事、计划等岗位）</a:t>
            </a:r>
            <a:endParaRPr sz="2000" b="1" dirty="0">
              <a:solidFill>
                <a:srgbClr val="0070C0"/>
              </a:solidFill>
              <a:effectLst/>
              <a:latin typeface="微软雅黑" panose="020B0503020204020204" charset="-122"/>
              <a:ea typeface="微软雅黑" panose="020B0503020204020204" charset="-122"/>
            </a:endParaRPr>
          </a:p>
          <a:p>
            <a:pPr eaLnBrk="1" hangingPunct="1"/>
            <a:endParaRPr sz="2000" b="1" dirty="0">
              <a:solidFill>
                <a:srgbClr val="0070C0"/>
              </a:solidFill>
              <a:effectLst/>
              <a:latin typeface="微软雅黑" panose="020B0503020204020204" charset="-122"/>
              <a:ea typeface="微软雅黑" panose="020B0503020204020204" charset="-122"/>
            </a:endParaRPr>
          </a:p>
          <a:p>
            <a:pPr eaLnBrk="1" hangingPunct="1"/>
            <a:r>
              <a:rPr sz="2000" b="1" dirty="0">
                <a:solidFill>
                  <a:srgbClr val="0070C0"/>
                </a:solidFill>
                <a:effectLst/>
                <a:latin typeface="微软雅黑" panose="020B0503020204020204" charset="-122"/>
                <a:ea typeface="微软雅黑" panose="020B0503020204020204" charset="-122"/>
              </a:rPr>
              <a:t>每年一次竞聘</a:t>
            </a:r>
            <a:r>
              <a:rPr lang="zh-CN" sz="2000" b="1" dirty="0">
                <a:solidFill>
                  <a:srgbClr val="0070C0"/>
                </a:solidFill>
                <a:effectLst/>
                <a:latin typeface="微软雅黑" panose="020B0503020204020204" charset="-122"/>
                <a:ea typeface="微软雅黑" panose="020B0503020204020204" charset="-122"/>
              </a:rPr>
              <a:t>晋升考评</a:t>
            </a:r>
            <a:r>
              <a:rPr sz="2000" b="1" dirty="0">
                <a:solidFill>
                  <a:srgbClr val="0070C0"/>
                </a:solidFill>
                <a:effectLst/>
                <a:latin typeface="微软雅黑" panose="020B0503020204020204" charset="-122"/>
                <a:ea typeface="微软雅黑" panose="020B0503020204020204" charset="-122"/>
              </a:rPr>
              <a:t>机会</a:t>
            </a:r>
            <a:endParaRPr sz="2000" b="1" dirty="0">
              <a:solidFill>
                <a:srgbClr val="0070C0"/>
              </a:solidFill>
              <a:effectLst/>
              <a:latin typeface="微软雅黑" panose="020B0503020204020204" charset="-122"/>
              <a:ea typeface="微软雅黑" panose="020B0503020204020204" charset="-122"/>
            </a:endParaRPr>
          </a:p>
        </p:txBody>
      </p:sp>
      <p:sp>
        <p:nvSpPr>
          <p:cNvPr id="3" name="文本框 2"/>
          <p:cNvSpPr txBox="1"/>
          <p:nvPr/>
        </p:nvSpPr>
        <p:spPr>
          <a:xfrm>
            <a:off x="3258820" y="195580"/>
            <a:ext cx="6337300" cy="460375"/>
          </a:xfrm>
          <a:prstGeom prst="rect">
            <a:avLst/>
          </a:prstGeom>
          <a:noFill/>
        </p:spPr>
        <p:txBody>
          <a:bodyPr wrap="square" rtlCol="0">
            <a:spAutoFit/>
          </a:bodyPr>
          <a:p>
            <a:r>
              <a:rPr lang="zh-CN" altLang="en-US" sz="2400" b="1">
                <a:solidFill>
                  <a:srgbClr val="FF0000"/>
                </a:solidFill>
              </a:rPr>
              <a:t>就业岗位晋升机制</a:t>
            </a:r>
            <a:endParaRPr lang="zh-CN" altLang="en-US" sz="2400" b="1">
              <a:solidFill>
                <a:srgbClr val="FF0000"/>
              </a:solidFill>
            </a:endParaRPr>
          </a:p>
        </p:txBody>
      </p:sp>
      <p:sp>
        <p:nvSpPr>
          <p:cNvPr id="4" name="文本框 3"/>
          <p:cNvSpPr txBox="1"/>
          <p:nvPr/>
        </p:nvSpPr>
        <p:spPr>
          <a:xfrm>
            <a:off x="512445" y="895350"/>
            <a:ext cx="10079355" cy="706755"/>
          </a:xfrm>
          <a:prstGeom prst="rect">
            <a:avLst/>
          </a:prstGeom>
          <a:noFill/>
        </p:spPr>
        <p:txBody>
          <a:bodyPr wrap="square" rtlCol="0">
            <a:spAutoFit/>
            <a:scene3d>
              <a:camera prst="orthographicFront"/>
              <a:lightRig rig="threePt" dir="t"/>
            </a:scene3d>
          </a:bodyPr>
          <a:p>
            <a:r>
              <a:rPr lang="zh-CN" altLang="en-US" sz="2000" b="1">
                <a:ln/>
                <a:solidFill>
                  <a:schemeClr val="accent1"/>
                </a:solidFill>
                <a:effectLst>
                  <a:outerShdw blurRad="38100" dist="25400" dir="5400000" algn="ctr" rotWithShape="0">
                    <a:srgbClr val="6E747A">
                      <a:alpha val="43000"/>
                    </a:srgbClr>
                  </a:outerShdw>
                </a:effectLst>
              </a:rPr>
              <a:t>实习生毕业如选择在我司就职可优先录用，录用后享大学生人才培养计划列入重点晋升培养对象管理</a:t>
            </a:r>
            <a:endParaRPr lang="zh-CN" altLang="en-US" sz="2000" b="1">
              <a:ln/>
              <a:solidFill>
                <a:schemeClr val="accent1"/>
              </a:solidFill>
              <a:effectLst>
                <a:outerShdw blurRad="38100" dist="25400" dir="5400000" algn="ctr" rotWithShape="0">
                  <a:srgbClr val="6E747A">
                    <a:alpha val="43000"/>
                  </a:srgbClr>
                </a:outerShdw>
              </a:effectLst>
            </a:endParaRPr>
          </a:p>
        </p:txBody>
      </p:sp>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081" y="1108948"/>
            <a:ext cx="12189743" cy="45711"/>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anose="020F0502020204030204" charset="0"/>
            </a:endParaRPr>
          </a:p>
        </p:txBody>
      </p:sp>
      <p:sp>
        <p:nvSpPr>
          <p:cNvPr id="30" name="TextBox 29"/>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8" name="图片 7" descr="loge"/>
          <p:cNvPicPr>
            <a:picLocks noChangeAspect="1"/>
          </p:cNvPicPr>
          <p:nvPr/>
        </p:nvPicPr>
        <p:blipFill>
          <a:blip r:embed="rId1"/>
          <a:stretch>
            <a:fillRect/>
          </a:stretch>
        </p:blipFill>
        <p:spPr>
          <a:xfrm>
            <a:off x="283210" y="220980"/>
            <a:ext cx="2009775" cy="609600"/>
          </a:xfrm>
          <a:prstGeom prst="rect">
            <a:avLst/>
          </a:prstGeom>
        </p:spPr>
      </p:pic>
      <p:sp>
        <p:nvSpPr>
          <p:cNvPr id="3" name="文本框 2"/>
          <p:cNvSpPr txBox="1"/>
          <p:nvPr/>
        </p:nvSpPr>
        <p:spPr>
          <a:xfrm>
            <a:off x="3921760" y="507365"/>
            <a:ext cx="4445635" cy="460375"/>
          </a:xfrm>
          <a:prstGeom prst="rect">
            <a:avLst/>
          </a:prstGeom>
          <a:noFill/>
        </p:spPr>
        <p:txBody>
          <a:bodyPr wrap="square" rtlCol="0">
            <a:spAutoFit/>
          </a:bodyPr>
          <a:p>
            <a:r>
              <a:rPr lang="zh-CN" altLang="en-US" sz="2400" b="1">
                <a:solidFill>
                  <a:srgbClr val="FF0000"/>
                </a:solidFill>
              </a:rPr>
              <a:t>联系我们</a:t>
            </a:r>
            <a:endParaRPr lang="zh-CN" altLang="en-US" sz="2400" b="1">
              <a:solidFill>
                <a:srgbClr val="FF0000"/>
              </a:solidFill>
            </a:endParaRPr>
          </a:p>
        </p:txBody>
      </p:sp>
      <p:sp>
        <p:nvSpPr>
          <p:cNvPr id="5" name="文本框 4"/>
          <p:cNvSpPr txBox="1"/>
          <p:nvPr/>
        </p:nvSpPr>
        <p:spPr>
          <a:xfrm>
            <a:off x="888365" y="1523365"/>
            <a:ext cx="7323455" cy="368300"/>
          </a:xfrm>
          <a:prstGeom prst="rect">
            <a:avLst/>
          </a:prstGeom>
          <a:noFill/>
        </p:spPr>
        <p:txBody>
          <a:bodyPr wrap="square" rtlCol="0">
            <a:spAutoFit/>
          </a:bodyPr>
          <a:p>
            <a:r>
              <a:rPr lang="zh-CN" altLang="en-US"/>
              <a:t>联系部门：安徽芯瑞达科技股份有限公司人力资源部</a:t>
            </a:r>
            <a:endParaRPr lang="zh-CN" altLang="en-US"/>
          </a:p>
        </p:txBody>
      </p:sp>
      <p:sp>
        <p:nvSpPr>
          <p:cNvPr id="11" name="文本框 10"/>
          <p:cNvSpPr txBox="1"/>
          <p:nvPr/>
        </p:nvSpPr>
        <p:spPr>
          <a:xfrm>
            <a:off x="1015365" y="2031365"/>
            <a:ext cx="7633970" cy="368300"/>
          </a:xfrm>
          <a:prstGeom prst="rect">
            <a:avLst/>
          </a:prstGeom>
          <a:noFill/>
        </p:spPr>
        <p:txBody>
          <a:bodyPr wrap="square" rtlCol="0">
            <a:spAutoFit/>
          </a:bodyPr>
          <a:p>
            <a:r>
              <a:rPr lang="zh-CN" altLang="en-US"/>
              <a:t>联系人及联系电话：肖先生：</a:t>
            </a:r>
            <a:r>
              <a:rPr lang="en-US" altLang="zh-CN"/>
              <a:t>18605511382</a:t>
            </a:r>
            <a:r>
              <a:rPr lang="zh-CN" altLang="en-US"/>
              <a:t>（微信同号）</a:t>
            </a:r>
            <a:endParaRPr lang="zh-CN" altLang="en-US"/>
          </a:p>
        </p:txBody>
      </p:sp>
      <p:sp>
        <p:nvSpPr>
          <p:cNvPr id="12" name="文本框 11"/>
          <p:cNvSpPr txBox="1"/>
          <p:nvPr/>
        </p:nvSpPr>
        <p:spPr>
          <a:xfrm>
            <a:off x="3055620" y="2440940"/>
            <a:ext cx="3533775" cy="368300"/>
          </a:xfrm>
          <a:prstGeom prst="rect">
            <a:avLst/>
          </a:prstGeom>
          <a:noFill/>
        </p:spPr>
        <p:txBody>
          <a:bodyPr wrap="square" rtlCol="0">
            <a:spAutoFit/>
          </a:bodyPr>
          <a:p>
            <a:r>
              <a:rPr lang="zh-CN" altLang="en-US"/>
              <a:t>王女士：</a:t>
            </a:r>
            <a:r>
              <a:rPr lang="en-US" altLang="zh-CN"/>
              <a:t>18325916825</a:t>
            </a:r>
            <a:endParaRPr lang="en-US" altLang="zh-CN"/>
          </a:p>
        </p:txBody>
      </p:sp>
      <p:sp>
        <p:nvSpPr>
          <p:cNvPr id="14" name="文本框 13"/>
          <p:cNvSpPr txBox="1"/>
          <p:nvPr/>
        </p:nvSpPr>
        <p:spPr>
          <a:xfrm>
            <a:off x="3054985" y="2971800"/>
            <a:ext cx="3402965" cy="368300"/>
          </a:xfrm>
          <a:prstGeom prst="rect">
            <a:avLst/>
          </a:prstGeom>
          <a:noFill/>
        </p:spPr>
        <p:txBody>
          <a:bodyPr wrap="square" rtlCol="0">
            <a:spAutoFit/>
          </a:bodyPr>
          <a:p>
            <a:r>
              <a:rPr lang="zh-CN" altLang="en-US"/>
              <a:t>左先生：</a:t>
            </a:r>
            <a:r>
              <a:rPr lang="en-US" altLang="zh-CN"/>
              <a:t>15656512550</a:t>
            </a:r>
            <a:endParaRPr lang="en-US" altLang="zh-CN"/>
          </a:p>
        </p:txBody>
      </p:sp>
      <p:sp>
        <p:nvSpPr>
          <p:cNvPr id="15" name="文本框 14"/>
          <p:cNvSpPr txBox="1"/>
          <p:nvPr/>
        </p:nvSpPr>
        <p:spPr>
          <a:xfrm>
            <a:off x="1041400" y="3696335"/>
            <a:ext cx="5416550" cy="368300"/>
          </a:xfrm>
          <a:prstGeom prst="rect">
            <a:avLst/>
          </a:prstGeom>
          <a:noFill/>
        </p:spPr>
        <p:txBody>
          <a:bodyPr wrap="square" rtlCol="0">
            <a:spAutoFit/>
          </a:bodyPr>
          <a:p>
            <a:r>
              <a:rPr lang="zh-CN" altLang="en-US"/>
              <a:t>简历投递邮箱：crh-hr@core-reach.com</a:t>
            </a:r>
            <a:endParaRPr lang="zh-CN" altLang="en-US"/>
          </a:p>
        </p:txBody>
      </p:sp>
      <p:sp>
        <p:nvSpPr>
          <p:cNvPr id="22" name="文本框 21"/>
          <p:cNvSpPr txBox="1"/>
          <p:nvPr/>
        </p:nvSpPr>
        <p:spPr>
          <a:xfrm>
            <a:off x="2534285" y="4284980"/>
            <a:ext cx="3168650" cy="368300"/>
          </a:xfrm>
          <a:prstGeom prst="rect">
            <a:avLst/>
          </a:prstGeom>
          <a:noFill/>
        </p:spPr>
        <p:txBody>
          <a:bodyPr wrap="square" rtlCol="0">
            <a:spAutoFit/>
          </a:bodyPr>
          <a:p>
            <a:r>
              <a:rPr lang="en-US" altLang="zh-CN"/>
              <a:t>ming.xiao@core-reach.com</a:t>
            </a:r>
            <a:endParaRPr lang="en-US" altLang="zh-CN"/>
          </a:p>
        </p:txBody>
      </p:sp>
      <p:sp>
        <p:nvSpPr>
          <p:cNvPr id="23" name="文本框 22"/>
          <p:cNvSpPr txBox="1"/>
          <p:nvPr/>
        </p:nvSpPr>
        <p:spPr>
          <a:xfrm>
            <a:off x="1221740" y="4963795"/>
            <a:ext cx="7559675" cy="368300"/>
          </a:xfrm>
          <a:prstGeom prst="rect">
            <a:avLst/>
          </a:prstGeom>
          <a:noFill/>
        </p:spPr>
        <p:txBody>
          <a:bodyPr wrap="square" rtlCol="0">
            <a:spAutoFit/>
          </a:bodyPr>
          <a:p>
            <a:r>
              <a:rPr lang="zh-CN" altLang="zh-CN"/>
              <a:t>公司网址：www.coreach.com.cn</a:t>
            </a:r>
            <a:endParaRPr lang="zh-CN" altLang="zh-CN"/>
          </a:p>
        </p:txBody>
      </p:sp>
      <p:sp>
        <p:nvSpPr>
          <p:cNvPr id="24" name="文本框 23"/>
          <p:cNvSpPr txBox="1"/>
          <p:nvPr/>
        </p:nvSpPr>
        <p:spPr>
          <a:xfrm>
            <a:off x="1040765" y="5628005"/>
            <a:ext cx="9476105" cy="368300"/>
          </a:xfrm>
          <a:prstGeom prst="rect">
            <a:avLst/>
          </a:prstGeom>
          <a:noFill/>
        </p:spPr>
        <p:txBody>
          <a:bodyPr wrap="square" rtlCol="0">
            <a:spAutoFit/>
          </a:bodyPr>
          <a:p>
            <a:r>
              <a:rPr lang="zh-CN" altLang="en-US"/>
              <a:t>公司地址：安徽省合肥市方兴大道</a:t>
            </a:r>
            <a:r>
              <a:rPr lang="en-US" altLang="zh-CN"/>
              <a:t>6988</a:t>
            </a:r>
            <a:r>
              <a:rPr lang="zh-CN" altLang="en-US"/>
              <a:t>号（方兴大道与蓬莱路交口东北角）</a:t>
            </a:r>
            <a:endParaRPr lang="zh-CN" altLang="en-US"/>
          </a:p>
        </p:txBody>
      </p:sp>
      <p:pic>
        <p:nvPicPr>
          <p:cNvPr id="6" name="图片 5"/>
          <p:cNvPicPr>
            <a:picLocks noChangeAspect="1"/>
          </p:cNvPicPr>
          <p:nvPr/>
        </p:nvPicPr>
        <p:blipFill>
          <a:blip r:embed="rId2"/>
          <a:stretch>
            <a:fillRect/>
          </a:stretch>
        </p:blipFill>
        <p:spPr>
          <a:xfrm>
            <a:off x="7435215" y="2112010"/>
            <a:ext cx="3081655" cy="297815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p:random/>
      </p:transition>
    </mc:Choice>
    <mc:Fallback>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2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3" name="Rectangle 2"/>
          <p:cNvSpPr/>
          <p:nvPr/>
        </p:nvSpPr>
        <p:spPr>
          <a:xfrm>
            <a:off x="0" y="0"/>
            <a:ext cx="12326620" cy="6858000"/>
          </a:xfrm>
          <a:prstGeom prst="rect">
            <a:avLst/>
          </a:prstGeom>
          <a:gradFill>
            <a:gsLst>
              <a:gs pos="2000">
                <a:schemeClr val="accent1"/>
              </a:gs>
              <a:gs pos="100000">
                <a:schemeClr val="accent4"/>
              </a:gs>
            </a:gsLst>
            <a:lin ang="2700000" scaled="1"/>
          </a:gradFill>
          <a:ln>
            <a:no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defRPr/>
            </a:pPr>
            <a:r>
              <a:rPr lang="en-US" altLang="id-ID" sz="1125">
                <a:solidFill>
                  <a:prstClr val="white"/>
                </a:solidFill>
                <a:latin typeface="Source Han Serif SC" panose="02020400000000000000" pitchFamily="18" charset="-122"/>
                <a:ea typeface="Source Han Serif SC" panose="02020400000000000000" pitchFamily="18" charset="-122"/>
                <a:sym typeface="Source Han Serif SC" panose="02020400000000000000" pitchFamily="18" charset="-122"/>
              </a:rPr>
              <a:t>                    </a:t>
            </a:r>
            <a:endParaRPr lang="en-US" altLang="id-ID" sz="1125">
              <a:solidFill>
                <a:prstClr val="white"/>
              </a:solidFill>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4" name="文本框 3"/>
          <p:cNvSpPr txBox="1"/>
          <p:nvPr/>
        </p:nvSpPr>
        <p:spPr>
          <a:xfrm>
            <a:off x="4638040" y="151765"/>
            <a:ext cx="4923155" cy="768350"/>
          </a:xfrm>
          <a:prstGeom prst="rect">
            <a:avLst/>
          </a:prstGeom>
          <a:noFill/>
        </p:spPr>
        <p:txBody>
          <a:bodyPr wrap="square" rtlCol="0">
            <a:spAutoFit/>
          </a:bodyPr>
          <a:p>
            <a:pPr marL="0" marR="0" lvl="0" indent="0" algn="l" defTabSz="457200" rtl="0" eaLnBrk="1" fontAlgn="auto" latinLnBrk="0" hangingPunct="1">
              <a:lnSpc>
                <a:spcPct val="100000"/>
              </a:lnSpc>
              <a:spcBef>
                <a:spcPts val="0"/>
              </a:spcBef>
              <a:spcAft>
                <a:spcPts val="0"/>
              </a:spcAft>
              <a:buClrTx/>
              <a:buSzTx/>
              <a:buFontTx/>
              <a:buNone/>
              <a:defRPr/>
            </a:pPr>
            <a:r>
              <a:rPr kumimoji="1" lang="en-US" altLang="zh-CN" sz="4400" b="1" i="0" u="none" strike="noStrike" kern="1200" cap="none" spc="0" normalizeH="0" baseline="0" noProof="0" dirty="0">
                <a:ln>
                  <a:noFill/>
                </a:ln>
                <a:solidFill>
                  <a:schemeClr val="bg1"/>
                </a:solidFill>
                <a:effectLst/>
                <a:uLnTx/>
                <a:uFillTx/>
                <a:latin typeface="微软雅黑" panose="020B0503020204020204" charset="-122"/>
                <a:ea typeface="微软雅黑" panose="020B0503020204020204" charset="-122"/>
                <a:cs typeface="微软雅黑" panose="020B0503020204020204" charset="-122"/>
                <a:sym typeface="Source Han Serif SC" panose="02020400000000000000" pitchFamily="18" charset="-122"/>
              </a:rPr>
              <a:t>         </a:t>
            </a:r>
            <a:r>
              <a:rPr kumimoji="1" lang="zh-CN" sz="4400" b="1" i="0" u="none" strike="noStrike" kern="1200" cap="none" spc="0" normalizeH="0" baseline="0" noProof="0" dirty="0">
                <a:ln>
                  <a:noFill/>
                </a:ln>
                <a:solidFill>
                  <a:schemeClr val="bg1"/>
                </a:solidFill>
                <a:effectLst/>
                <a:uLnTx/>
                <a:uFillTx/>
                <a:latin typeface="楷体" panose="02010609060101010101" charset="-122"/>
                <a:ea typeface="楷体" panose="02010609060101010101" charset="-122"/>
                <a:cs typeface="微软雅黑" panose="020B0503020204020204" charset="-122"/>
                <a:sym typeface="Source Han Serif SC" panose="02020400000000000000" pitchFamily="18" charset="-122"/>
              </a:rPr>
              <a:t>董事长寄语</a:t>
            </a:r>
            <a:endParaRPr kumimoji="1" lang="zh-CN" sz="4400" b="1" i="0" u="none" strike="noStrike" kern="1200" cap="none" spc="0" normalizeH="0" baseline="0" noProof="0" dirty="0">
              <a:ln>
                <a:noFill/>
              </a:ln>
              <a:solidFill>
                <a:schemeClr val="bg1"/>
              </a:solidFill>
              <a:effectLst/>
              <a:uLnTx/>
              <a:uFillTx/>
              <a:latin typeface="楷体" panose="02010609060101010101" charset="-122"/>
              <a:ea typeface="楷体" panose="02010609060101010101" charset="-122"/>
              <a:cs typeface="微软雅黑" panose="020B0503020204020204" charset="-122"/>
              <a:sym typeface="Source Han Serif SC" panose="02020400000000000000" pitchFamily="18" charset="-122"/>
            </a:endParaRPr>
          </a:p>
        </p:txBody>
      </p:sp>
      <p:sp>
        <p:nvSpPr>
          <p:cNvPr id="2" name="文本框 1"/>
          <p:cNvSpPr txBox="1"/>
          <p:nvPr/>
        </p:nvSpPr>
        <p:spPr>
          <a:xfrm>
            <a:off x="3644900" y="920115"/>
            <a:ext cx="7854950" cy="7190740"/>
          </a:xfrm>
          <a:prstGeom prst="rect">
            <a:avLst/>
          </a:prstGeom>
          <a:noFill/>
          <a:effectLst>
            <a:outerShdw blurRad="50800" dist="38100" dir="18900000" algn="bl" rotWithShape="0">
              <a:prstClr val="black">
                <a:alpha val="40000"/>
              </a:prstClr>
            </a:outerShdw>
          </a:effectLst>
        </p:spPr>
        <p:txBody>
          <a:bodyPr wrap="square" rtlCol="0">
            <a:spAutoFit/>
          </a:bodyPr>
          <a:p>
            <a:pPr fontAlgn="auto">
              <a:lnSpc>
                <a:spcPts val="3460"/>
              </a:lnSpc>
            </a:pPr>
            <a:r>
              <a:rPr lang="en-US" altLang="zh-CN" sz="2000">
                <a:solidFill>
                  <a:schemeClr val="bg1"/>
                </a:solidFill>
                <a:latin typeface="微软雅黑" panose="020B0503020204020204" charset="-122"/>
                <a:ea typeface="微软雅黑" panose="020B0503020204020204" charset="-122"/>
                <a:cs typeface="微软雅黑" panose="020B0503020204020204" charset="-122"/>
                <a:sym typeface="MS PGothic" panose="020B0600070205080204" pitchFamily="34" charset="-128"/>
              </a:rPr>
              <a:t>    </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希望芯瑞达</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大家庭里有你，</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相信</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你</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会</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用智慧做了人生正确的选择</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我们来自五湖四海，我们来自不同的家庭，我们接受过不同的教育，但我们有一个共同的目标，做LED这份朝阳产业，在这里你可以越来越自信，同时也可以让自己蜕变的越来越完美，底蕴越来越深厚</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a:t>
            </a:r>
            <a:endPar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endParaRPr>
          </a:p>
          <a:p>
            <a:pPr fontAlgn="auto">
              <a:lnSpc>
                <a:spcPts val="3460"/>
              </a:lnSpc>
            </a:pP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     通往成功舞台的路没有坦途大道，重要的是你是以怎样的心情在前行</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a:t>
            </a:r>
            <a:endPar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endParaRPr>
          </a:p>
          <a:p>
            <a:pPr fontAlgn="auto">
              <a:lnSpc>
                <a:spcPts val="3460"/>
              </a:lnSpc>
            </a:pP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     我们从事的</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是一个相对简单而重复的工种，可“简单的事情重复做你就会成为专家；重复的事情用心做你就会成为赢家”，</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欢迎大家来芯瑞达</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在这里一定</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你</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能</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修炼成工作中的专家，</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学</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业上的赢家</a:t>
            </a:r>
            <a:r>
              <a:rPr lang="zh-CN" altLang="en-US"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a:t>
            </a:r>
            <a:r>
              <a:rPr lang="en-US" altLang="zh-CN" sz="24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    </a:t>
            </a:r>
            <a:r>
              <a:rPr lang="en-US" altLang="zh-CN" sz="28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   </a:t>
            </a:r>
            <a:endParaRPr lang="en-US" altLang="zh-CN" sz="28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endParaRPr>
          </a:p>
          <a:p>
            <a:pPr algn="r" fontAlgn="auto">
              <a:lnSpc>
                <a:spcPts val="3460"/>
              </a:lnSpc>
            </a:pPr>
            <a:r>
              <a:rPr lang="en-US" altLang="zh-CN" sz="28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                                                                     </a:t>
            </a:r>
            <a:r>
              <a:rPr lang="zh-CN" altLang="en-US" sz="28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彭友</a:t>
            </a:r>
            <a:r>
              <a:rPr lang="en-US" altLang="zh-CN" sz="2800" b="1">
                <a:solidFill>
                  <a:schemeClr val="bg1"/>
                </a:solidFill>
                <a:latin typeface="仿宋" panose="02010609060101010101" charset="-122"/>
                <a:ea typeface="仿宋" panose="02010609060101010101" charset="-122"/>
                <a:cs typeface="仿宋" panose="02010609060101010101" charset="-122"/>
                <a:sym typeface="MS PGothic" panose="020B0600070205080204" pitchFamily="34" charset="-128"/>
              </a:rPr>
              <a:t>  </a:t>
            </a:r>
            <a:r>
              <a:rPr lang="en-US" altLang="zh-CN" sz="2800">
                <a:solidFill>
                  <a:schemeClr val="bg1"/>
                </a:solidFill>
                <a:latin typeface="微软雅黑" panose="020B0503020204020204" charset="-122"/>
                <a:ea typeface="微软雅黑" panose="020B0503020204020204" charset="-122"/>
                <a:cs typeface="微软雅黑" panose="020B0503020204020204" charset="-122"/>
                <a:sym typeface="MS PGothic" panose="020B0600070205080204" pitchFamily="34" charset="-128"/>
              </a:rPr>
              <a:t>      </a:t>
            </a:r>
            <a:endParaRPr lang="en-US" altLang="zh-CN" sz="2800">
              <a:solidFill>
                <a:schemeClr val="bg1"/>
              </a:solidFill>
              <a:latin typeface="微软雅黑" panose="020B0503020204020204" charset="-122"/>
              <a:ea typeface="微软雅黑" panose="020B0503020204020204" charset="-122"/>
              <a:cs typeface="微软雅黑" panose="020B0503020204020204" charset="-122"/>
              <a:sym typeface="MS PGothic" panose="020B0600070205080204" pitchFamily="34" charset="-128"/>
            </a:endParaRPr>
          </a:p>
          <a:p>
            <a:pPr fontAlgn="auto">
              <a:lnSpc>
                <a:spcPts val="3460"/>
              </a:lnSpc>
            </a:pPr>
            <a:r>
              <a:rPr lang="en-US" altLang="zh-CN" sz="2800">
                <a:solidFill>
                  <a:schemeClr val="bg1"/>
                </a:solidFill>
                <a:latin typeface="微软雅黑" panose="020B0503020204020204" charset="-122"/>
                <a:ea typeface="微软雅黑" panose="020B0503020204020204" charset="-122"/>
                <a:cs typeface="微软雅黑" panose="020B0503020204020204" charset="-122"/>
                <a:sym typeface="MS PGothic" panose="020B0600070205080204" pitchFamily="34" charset="-128"/>
              </a:rPr>
              <a:t>                                                                                               </a:t>
            </a:r>
            <a:endParaRPr lang="en-US" altLang="zh-CN" sz="2800">
              <a:solidFill>
                <a:schemeClr val="bg1"/>
              </a:solidFill>
              <a:latin typeface="微软雅黑" panose="020B0503020204020204" charset="-122"/>
              <a:ea typeface="微软雅黑" panose="020B0503020204020204" charset="-122"/>
              <a:cs typeface="微软雅黑" panose="020B0503020204020204" charset="-122"/>
              <a:sym typeface="MS PGothic" panose="020B0600070205080204" pitchFamily="34" charset="-128"/>
            </a:endParaRPr>
          </a:p>
          <a:p>
            <a:pPr algn="r" fontAlgn="auto">
              <a:lnSpc>
                <a:spcPts val="3460"/>
              </a:lnSpc>
            </a:pPr>
            <a:r>
              <a:rPr lang="en-US" altLang="zh-CN" sz="2800">
                <a:solidFill>
                  <a:schemeClr val="bg1"/>
                </a:solidFill>
                <a:latin typeface="微软雅黑" panose="020B0503020204020204" charset="-122"/>
                <a:ea typeface="微软雅黑" panose="020B0503020204020204" charset="-122"/>
                <a:cs typeface="微软雅黑" panose="020B0503020204020204" charset="-122"/>
                <a:sym typeface="MS PGothic" panose="020B0600070205080204" pitchFamily="34" charset="-128"/>
              </a:rPr>
              <a:t> </a:t>
            </a:r>
            <a:endParaRPr lang="en-US" altLang="zh-CN" sz="2800">
              <a:solidFill>
                <a:schemeClr val="bg1"/>
              </a:solidFill>
              <a:latin typeface="微软雅黑" panose="020B0503020204020204" charset="-122"/>
              <a:ea typeface="微软雅黑" panose="020B0503020204020204" charset="-122"/>
              <a:cs typeface="微软雅黑" panose="020B0503020204020204" charset="-122"/>
              <a:sym typeface="MS PGothic" panose="020B0600070205080204" pitchFamily="34" charset="-128"/>
            </a:endParaRPr>
          </a:p>
          <a:p>
            <a:pPr algn="r" fontAlgn="auto">
              <a:lnSpc>
                <a:spcPts val="3460"/>
              </a:lnSpc>
            </a:pPr>
            <a:endParaRPr lang="zh-CN" altLang="en-US" sz="2800">
              <a:solidFill>
                <a:schemeClr val="bg1"/>
              </a:solidFill>
              <a:effectLst/>
              <a:latin typeface="微软雅黑" panose="020B0503020204020204" charset="-122"/>
              <a:ea typeface="微软雅黑" panose="020B0503020204020204" charset="-122"/>
              <a:cs typeface="微软雅黑" panose="020B0503020204020204" charset="-122"/>
              <a:sym typeface="+mn-ea"/>
            </a:endParaRPr>
          </a:p>
        </p:txBody>
      </p:sp>
      <p:pic>
        <p:nvPicPr>
          <p:cNvPr id="7" name="图片 6" descr="5f2b3836f110707e38d9104143ff0ac"/>
          <p:cNvPicPr>
            <a:picLocks noChangeAspect="1"/>
          </p:cNvPicPr>
          <p:nvPr/>
        </p:nvPicPr>
        <p:blipFill>
          <a:blip r:embed="rId1"/>
          <a:stretch>
            <a:fillRect/>
          </a:stretch>
        </p:blipFill>
        <p:spPr>
          <a:xfrm>
            <a:off x="50800" y="1426210"/>
            <a:ext cx="3594100" cy="3491865"/>
          </a:xfrm>
          <a:prstGeom prst="rect">
            <a:avLst/>
          </a:prstGeom>
          <a:effectLst>
            <a:glow rad="228600">
              <a:schemeClr val="accent1">
                <a:satMod val="175000"/>
                <a:alpha val="40000"/>
              </a:schemeClr>
            </a:glow>
          </a:effectLst>
        </p:spPr>
      </p:pic>
      <p:pic>
        <p:nvPicPr>
          <p:cNvPr id="8" name="图片 7" descr="loge"/>
          <p:cNvPicPr>
            <a:picLocks noChangeAspect="1"/>
          </p:cNvPicPr>
          <p:nvPr/>
        </p:nvPicPr>
        <p:blipFill>
          <a:blip r:embed="rId2"/>
          <a:stretch>
            <a:fillRect/>
          </a:stretch>
        </p:blipFill>
        <p:spPr>
          <a:xfrm>
            <a:off x="283210" y="231140"/>
            <a:ext cx="2009775" cy="609600"/>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10" advClick="0" advTm="0">
        <p:random/>
      </p:transition>
    </mc:Choice>
    <mc:Fallback>
      <p:transition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6"/>
          <p:cNvSpPr txBox="1"/>
          <p:nvPr/>
        </p:nvSpPr>
        <p:spPr>
          <a:xfrm>
            <a:off x="911424" y="2754557"/>
            <a:ext cx="9601067" cy="1152128"/>
          </a:xfrm>
          <a:prstGeom prst="rect">
            <a:avLst/>
          </a:prstGeom>
        </p:spPr>
        <p:txBody>
          <a:bodyPr vert="horz" lIns="121920" tIns="60960" rIns="121920" bIns="60960" rtlCol="0" anchor="ctr">
            <a:noAutofit/>
          </a:bodyPr>
          <a:lstStyle/>
          <a:p>
            <a:pPr marL="0" marR="0" lvl="0" indent="0" algn="ctr" defTabSz="914400" rtl="0" eaLnBrk="1" fontAlgn="auto" latinLnBrk="0" hangingPunct="1">
              <a:lnSpc>
                <a:spcPct val="100000"/>
              </a:lnSpc>
              <a:spcBef>
                <a:spcPct val="20000"/>
              </a:spcBef>
              <a:spcAft>
                <a:spcPts val="0"/>
              </a:spcAft>
              <a:buClrTx/>
              <a:buSzTx/>
              <a:buFont typeface="Arial" panose="020B0604020202020204" pitchFamily="34" charset="0"/>
              <a:buNone/>
              <a:defRPr/>
            </a:pPr>
            <a:endParaRPr kumimoji="0" lang="zh-CN" altLang="en-US" sz="8000" b="0" i="0" u="none" strike="noStrike" kern="1200" cap="none" spc="0" normalizeH="0" baseline="0" noProof="0" dirty="0">
              <a:ln>
                <a:noFill/>
              </a:ln>
              <a:solidFill>
                <a:schemeClr val="tx1"/>
              </a:solidFill>
              <a:effectLst/>
              <a:uLnTx/>
              <a:uFillTx/>
              <a:latin typeface="+mn-lt"/>
              <a:ea typeface="+mn-ea"/>
              <a:cs typeface="+mn-cs"/>
            </a:endParaRPr>
          </a:p>
        </p:txBody>
      </p:sp>
      <p:pic>
        <p:nvPicPr>
          <p:cNvPr id="5122" name="Picture 2" descr="D:\CRH\ETC\展厅\墙面(1)\合作伙伴 缩略图.jpg"/>
          <p:cNvPicPr>
            <a:picLocks noChangeAspect="1" noChangeArrowheads="1"/>
          </p:cNvPicPr>
          <p:nvPr/>
        </p:nvPicPr>
        <p:blipFill>
          <a:blip r:embed="rId1" cstate="print"/>
          <a:srcRect l="10718" t="22121" r="43863" b="22462"/>
          <a:stretch>
            <a:fillRect/>
          </a:stretch>
        </p:blipFill>
        <p:spPr bwMode="auto">
          <a:xfrm>
            <a:off x="0" y="231987"/>
            <a:ext cx="12172527" cy="6394027"/>
          </a:xfrm>
          <a:prstGeom prst="rect">
            <a:avLst/>
          </a:prstGeom>
          <a:noFill/>
        </p:spPr>
      </p:pic>
      <p:sp>
        <p:nvSpPr>
          <p:cNvPr id="2" name="文本框 1"/>
          <p:cNvSpPr txBox="1"/>
          <p:nvPr/>
        </p:nvSpPr>
        <p:spPr>
          <a:xfrm>
            <a:off x="306493" y="679027"/>
            <a:ext cx="10399607" cy="1734185"/>
          </a:xfrm>
          <a:prstGeom prst="rect">
            <a:avLst/>
          </a:prstGeom>
          <a:noFill/>
        </p:spPr>
        <p:txBody>
          <a:bodyPr wrap="square" rtlCol="0">
            <a:spAutoFit/>
          </a:bodyPr>
          <a:lstStyle/>
          <a:p>
            <a:r>
              <a:rPr lang="zh-CN" altLang="en-US" sz="5335" dirty="0" smtClean="0">
                <a:solidFill>
                  <a:schemeClr val="tx2">
                    <a:lumMod val="60000"/>
                    <a:lumOff val="40000"/>
                  </a:schemeClr>
                </a:solidFill>
                <a:latin typeface="微软雅黑" panose="020B0503020204020204" charset="-122"/>
                <a:ea typeface="微软雅黑" panose="020B0503020204020204" charset="-122"/>
                <a:cs typeface="微软雅黑" panose="020B0503020204020204" charset="-122"/>
              </a:rPr>
              <a:t>谢  谢！</a:t>
            </a:r>
            <a:endParaRPr lang="zh-CN" altLang="en-US" sz="8000" dirty="0" smtClean="0">
              <a:solidFill>
                <a:schemeClr val="tx2">
                  <a:lumMod val="60000"/>
                  <a:lumOff val="40000"/>
                </a:schemeClr>
              </a:solidFill>
              <a:latin typeface="微软雅黑" panose="020B0503020204020204" charset="-122"/>
              <a:ea typeface="微软雅黑" panose="020B0503020204020204" charset="-122"/>
              <a:cs typeface="微软雅黑" panose="020B0503020204020204" charset="-122"/>
            </a:endParaRPr>
          </a:p>
          <a:p>
            <a:r>
              <a:rPr lang="en-US" altLang="zh-CN" sz="5335" dirty="0" smtClean="0">
                <a:solidFill>
                  <a:schemeClr val="tx2">
                    <a:lumMod val="60000"/>
                    <a:lumOff val="40000"/>
                  </a:schemeClr>
                </a:solidFill>
                <a:latin typeface="微软雅黑" panose="020B0503020204020204" charset="-122"/>
                <a:ea typeface="微软雅黑" panose="020B0503020204020204" charset="-122"/>
                <a:cs typeface="微软雅黑" panose="020B0503020204020204" charset="-122"/>
              </a:rPr>
              <a:t>Thank  you!</a:t>
            </a:r>
            <a:endParaRPr lang="en-US" altLang="zh-CN" sz="5335" dirty="0" smtClean="0">
              <a:solidFill>
                <a:schemeClr val="tx2">
                  <a:lumMod val="60000"/>
                  <a:lumOff val="40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矩形 79"/>
          <p:cNvSpPr/>
          <p:nvPr/>
        </p:nvSpPr>
        <p:spPr>
          <a:xfrm>
            <a:off x="2081" y="1796902"/>
            <a:ext cx="12188156" cy="27159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4" tIns="60946" rIns="121894" bIns="60946" rtlCol="0" anchor="ctr"/>
          <a:lstStyle/>
          <a:p>
            <a:pPr algn="ctr"/>
            <a:endParaRPr lang="zh-CN" altLang="en-US"/>
          </a:p>
        </p:txBody>
      </p:sp>
      <p:pic>
        <p:nvPicPr>
          <p:cNvPr id="74" name="Picture 10"/>
          <p:cNvPicPr>
            <a:picLocks noChangeAspect="1"/>
          </p:cNvPicPr>
          <p:nvPr/>
        </p:nvPicPr>
        <p:blipFill>
          <a:blip r:embed="rId1">
            <a:extLst>
              <a:ext uri="{28A0092B-C50C-407E-A947-70E740481C1C}">
                <a14:useLocalDpi xmlns:a14="http://schemas.microsoft.com/office/drawing/2010/main" val="0"/>
              </a:ext>
            </a:extLst>
          </a:blip>
          <a:srcRect/>
          <a:stretch>
            <a:fillRect/>
          </a:stretch>
        </p:blipFill>
        <p:spPr bwMode="auto">
          <a:xfrm>
            <a:off x="335532" y="1355496"/>
            <a:ext cx="6169471" cy="3721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6147078" y="2809176"/>
            <a:ext cx="4352925" cy="689610"/>
          </a:xfrm>
          <a:prstGeom prst="rect">
            <a:avLst/>
          </a:prstGeom>
          <a:noFill/>
        </p:spPr>
        <p:txBody>
          <a:bodyPr wrap="none" lIns="121894" tIns="60946" rIns="121894" bIns="60946" rtlCol="0">
            <a:spAutoFit/>
          </a:bodyPr>
          <a:lstStyle/>
          <a:p>
            <a:pPr marL="0" lvl="1"/>
            <a:r>
              <a:rPr lang="zh-CN" altLang="en-US" sz="1900" b="1" dirty="0">
                <a:solidFill>
                  <a:schemeClr val="bg1"/>
                </a:solidFill>
                <a:latin typeface="微软雅黑" panose="020B0503020204020204" charset="-122"/>
                <a:ea typeface="微软雅黑" panose="020B0503020204020204" charset="-122"/>
              </a:rPr>
              <a:t> </a:t>
            </a:r>
            <a:r>
              <a:rPr lang="zh-CN" altLang="en-US" sz="3700" b="1" dirty="0">
                <a:solidFill>
                  <a:schemeClr val="bg1"/>
                </a:solidFill>
                <a:latin typeface="微软雅黑" panose="020B0503020204020204" charset="-122"/>
                <a:ea typeface="微软雅黑" panose="020B0503020204020204" charset="-122"/>
              </a:rPr>
              <a:t>第一</a:t>
            </a:r>
            <a:r>
              <a:rPr lang="zh-CN" altLang="en-US" sz="3700" b="1" dirty="0" smtClean="0">
                <a:solidFill>
                  <a:schemeClr val="bg1"/>
                </a:solidFill>
                <a:latin typeface="微软雅黑" panose="020B0503020204020204" charset="-122"/>
                <a:ea typeface="微软雅黑" panose="020B0503020204020204" charset="-122"/>
              </a:rPr>
              <a:t>部分</a:t>
            </a:r>
            <a:r>
              <a:rPr lang="en-US" altLang="zh-CN" sz="3700" b="1" dirty="0">
                <a:solidFill>
                  <a:schemeClr val="bg1"/>
                </a:solidFill>
                <a:latin typeface="微软雅黑" panose="020B0503020204020204" charset="-122"/>
                <a:ea typeface="微软雅黑" panose="020B0503020204020204" charset="-122"/>
              </a:rPr>
              <a:t> </a:t>
            </a:r>
            <a:r>
              <a:rPr lang="en-US" altLang="zh-CN" sz="3700" b="1" dirty="0" smtClean="0">
                <a:solidFill>
                  <a:schemeClr val="bg1"/>
                </a:solidFill>
                <a:latin typeface="微软雅黑" panose="020B0503020204020204" charset="-122"/>
                <a:ea typeface="微软雅黑" panose="020B0503020204020204" charset="-122"/>
              </a:rPr>
              <a:t> </a:t>
            </a:r>
            <a:r>
              <a:rPr lang="zh-CN" altLang="en-US" sz="3700" b="1" dirty="0" smtClean="0">
                <a:solidFill>
                  <a:schemeClr val="bg1"/>
                </a:solidFill>
                <a:latin typeface="微软雅黑" panose="020B0503020204020204" charset="-122"/>
                <a:ea typeface="微软雅黑" panose="020B0503020204020204" charset="-122"/>
              </a:rPr>
              <a:t>公司简介</a:t>
            </a:r>
            <a:endParaRPr lang="zh-CN" altLang="en-US" sz="3700" b="1" dirty="0" smtClean="0">
              <a:solidFill>
                <a:schemeClr val="bg1"/>
              </a:solidFill>
              <a:latin typeface="微软雅黑" panose="020B0503020204020204" charset="-122"/>
              <a:ea typeface="微软雅黑" panose="020B0503020204020204" charset="-122"/>
            </a:endParaRPr>
          </a:p>
        </p:txBody>
      </p:sp>
      <p:sp>
        <p:nvSpPr>
          <p:cNvPr id="14" name="TextBox 13"/>
          <p:cNvSpPr txBox="1"/>
          <p:nvPr/>
        </p:nvSpPr>
        <p:spPr>
          <a:xfrm>
            <a:off x="2708569" y="5908641"/>
            <a:ext cx="1203415" cy="322580"/>
          </a:xfrm>
          <a:prstGeom prst="rect">
            <a:avLst/>
          </a:prstGeom>
          <a:noFill/>
        </p:spPr>
        <p:txBody>
          <a:bodyPr wrap="square" lIns="0" tIns="0" rIns="0" bIns="0" rtlCol="0">
            <a:spAutoFit/>
          </a:bodyPr>
          <a:lstStyle/>
          <a:p>
            <a:r>
              <a:rPr lang="en-US" altLang="zh-CN" sz="2100" dirty="0">
                <a:latin typeface="微软雅黑" panose="020B0503020204020204" charset="-122"/>
                <a:ea typeface="微软雅黑" panose="020B0503020204020204" charset="-122"/>
              </a:rPr>
              <a:t>PART 01</a:t>
            </a:r>
            <a:endParaRPr lang="zh-CN" altLang="en-US" sz="2100" dirty="0">
              <a:latin typeface="微软雅黑" panose="020B0503020204020204" charset="-122"/>
              <a:ea typeface="微软雅黑" panose="020B0503020204020204" charset="-122"/>
            </a:endParaRPr>
          </a:p>
        </p:txBody>
      </p:sp>
      <p:grpSp>
        <p:nvGrpSpPr>
          <p:cNvPr id="34" name="组合 33"/>
          <p:cNvGrpSpPr/>
          <p:nvPr/>
        </p:nvGrpSpPr>
        <p:grpSpPr>
          <a:xfrm>
            <a:off x="2214972" y="-1196972"/>
            <a:ext cx="1571879" cy="1572448"/>
            <a:chOff x="304800" y="673100"/>
            <a:chExt cx="4000500" cy="4000500"/>
          </a:xfrm>
          <a:effectLst>
            <a:outerShdw blurRad="444500" dist="254000" dir="8100000" algn="tr" rotWithShape="0">
              <a:prstClr val="black">
                <a:alpha val="50000"/>
              </a:prstClr>
            </a:outerShdw>
          </a:effectLst>
        </p:grpSpPr>
        <p:sp>
          <p:nvSpPr>
            <p:cNvPr id="35" name="同心圆 3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36" name="椭圆 3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37" name="组合 36"/>
          <p:cNvGrpSpPr/>
          <p:nvPr/>
        </p:nvGrpSpPr>
        <p:grpSpPr>
          <a:xfrm>
            <a:off x="-206764" y="-378486"/>
            <a:ext cx="840041" cy="840345"/>
            <a:chOff x="304800" y="673100"/>
            <a:chExt cx="4000500" cy="4000500"/>
          </a:xfrm>
          <a:effectLst>
            <a:outerShdw blurRad="444500" dist="254000" dir="8100000" algn="tr" rotWithShape="0">
              <a:prstClr val="black">
                <a:alpha val="50000"/>
              </a:prstClr>
            </a:outerShdw>
          </a:effectLst>
        </p:grpSpPr>
        <p:sp>
          <p:nvSpPr>
            <p:cNvPr id="38" name="同心圆 3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39" name="椭圆 3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0" name="组合 39"/>
          <p:cNvGrpSpPr/>
          <p:nvPr/>
        </p:nvGrpSpPr>
        <p:grpSpPr>
          <a:xfrm>
            <a:off x="787120" y="-502407"/>
            <a:ext cx="1186984" cy="1187414"/>
            <a:chOff x="304800" y="673100"/>
            <a:chExt cx="4000500" cy="4000500"/>
          </a:xfrm>
          <a:effectLst>
            <a:outerShdw blurRad="444500" dist="254000" dir="8100000" algn="tr" rotWithShape="0">
              <a:prstClr val="black">
                <a:alpha val="50000"/>
              </a:prstClr>
            </a:outerShdw>
          </a:effectLst>
        </p:grpSpPr>
        <p:sp>
          <p:nvSpPr>
            <p:cNvPr id="41" name="同心圆 4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42" name="椭圆 4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3" name="组合 42"/>
          <p:cNvGrpSpPr/>
          <p:nvPr/>
        </p:nvGrpSpPr>
        <p:grpSpPr>
          <a:xfrm>
            <a:off x="3816148" y="-223317"/>
            <a:ext cx="914112" cy="914443"/>
            <a:chOff x="304800" y="673100"/>
            <a:chExt cx="4000500" cy="4000500"/>
          </a:xfrm>
          <a:effectLst>
            <a:outerShdw blurRad="444500" dist="254000" dir="8100000" algn="tr" rotWithShape="0">
              <a:prstClr val="black">
                <a:alpha val="50000"/>
              </a:prstClr>
            </a:outerShdw>
          </a:effectLst>
        </p:grpSpPr>
        <p:sp>
          <p:nvSpPr>
            <p:cNvPr id="44" name="同心圆 43"/>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45" name="椭圆 44"/>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46" name="组合 45"/>
          <p:cNvGrpSpPr/>
          <p:nvPr/>
        </p:nvGrpSpPr>
        <p:grpSpPr>
          <a:xfrm>
            <a:off x="7537722" y="6396303"/>
            <a:ext cx="784895" cy="785179"/>
            <a:chOff x="304800" y="673100"/>
            <a:chExt cx="4000500" cy="4000500"/>
          </a:xfrm>
          <a:effectLst>
            <a:outerShdw blurRad="444500" dist="254000" dir="8100000" algn="tr" rotWithShape="0">
              <a:prstClr val="black">
                <a:alpha val="50000"/>
              </a:prstClr>
            </a:outerShdw>
          </a:effectLst>
        </p:grpSpPr>
        <p:sp>
          <p:nvSpPr>
            <p:cNvPr id="47" name="同心圆 46"/>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48" name="椭圆 47"/>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49" name="组合 48"/>
          <p:cNvGrpSpPr/>
          <p:nvPr/>
        </p:nvGrpSpPr>
        <p:grpSpPr>
          <a:xfrm>
            <a:off x="11798539" y="5715424"/>
            <a:ext cx="336549" cy="336671"/>
            <a:chOff x="304800" y="673100"/>
            <a:chExt cx="4000500" cy="4000500"/>
          </a:xfrm>
          <a:effectLst>
            <a:outerShdw blurRad="444500" dist="254000" dir="8100000" algn="tr" rotWithShape="0">
              <a:prstClr val="black">
                <a:alpha val="50000"/>
              </a:prstClr>
            </a:outerShdw>
          </a:effectLst>
        </p:grpSpPr>
        <p:sp>
          <p:nvSpPr>
            <p:cNvPr id="50" name="同心圆 49"/>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51" name="椭圆 50"/>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52" name="组合 51"/>
          <p:cNvGrpSpPr/>
          <p:nvPr/>
        </p:nvGrpSpPr>
        <p:grpSpPr>
          <a:xfrm>
            <a:off x="10757015" y="5445010"/>
            <a:ext cx="705211" cy="705466"/>
            <a:chOff x="304800" y="673100"/>
            <a:chExt cx="4000500" cy="4000500"/>
          </a:xfrm>
          <a:effectLst>
            <a:outerShdw blurRad="444500" dist="254000" dir="8100000" algn="tr" rotWithShape="0">
              <a:prstClr val="black">
                <a:alpha val="50000"/>
              </a:prstClr>
            </a:outerShdw>
          </a:effectLst>
        </p:grpSpPr>
        <p:sp>
          <p:nvSpPr>
            <p:cNvPr id="53" name="同心圆 52"/>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54" name="椭圆 53"/>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55" name="组合 54"/>
          <p:cNvGrpSpPr/>
          <p:nvPr/>
        </p:nvGrpSpPr>
        <p:grpSpPr>
          <a:xfrm>
            <a:off x="4987040" y="-1219951"/>
            <a:ext cx="1571879" cy="1572448"/>
            <a:chOff x="304800" y="673100"/>
            <a:chExt cx="4000500" cy="4000500"/>
          </a:xfrm>
          <a:effectLst>
            <a:outerShdw blurRad="444500" dist="254000" dir="8100000" algn="tr" rotWithShape="0">
              <a:prstClr val="black">
                <a:alpha val="50000"/>
              </a:prstClr>
            </a:outerShdw>
          </a:effectLst>
        </p:grpSpPr>
        <p:sp>
          <p:nvSpPr>
            <p:cNvPr id="56" name="同心圆 55"/>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57" name="椭圆 56"/>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58" name="组合 57"/>
          <p:cNvGrpSpPr/>
          <p:nvPr/>
        </p:nvGrpSpPr>
        <p:grpSpPr>
          <a:xfrm>
            <a:off x="4927202" y="393672"/>
            <a:ext cx="297346" cy="297454"/>
            <a:chOff x="304800" y="673100"/>
            <a:chExt cx="4000500" cy="4000500"/>
          </a:xfrm>
          <a:effectLst>
            <a:outerShdw blurRad="444500" dist="254000" dir="8100000" algn="tr" rotWithShape="0">
              <a:prstClr val="black">
                <a:alpha val="50000"/>
              </a:prstClr>
            </a:outerShdw>
          </a:effectLst>
        </p:grpSpPr>
        <p:sp>
          <p:nvSpPr>
            <p:cNvPr id="59" name="同心圆 58"/>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0" name="椭圆 59"/>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61" name="组合 60"/>
          <p:cNvGrpSpPr/>
          <p:nvPr/>
        </p:nvGrpSpPr>
        <p:grpSpPr>
          <a:xfrm>
            <a:off x="9106430" y="5950490"/>
            <a:ext cx="1571879" cy="1572448"/>
            <a:chOff x="304800" y="673100"/>
            <a:chExt cx="4000500" cy="4000500"/>
          </a:xfrm>
          <a:effectLst>
            <a:outerShdw blurRad="444500" dist="254000" dir="8100000" algn="tr" rotWithShape="0">
              <a:prstClr val="black">
                <a:alpha val="50000"/>
              </a:prstClr>
            </a:outerShdw>
          </a:effectLst>
        </p:grpSpPr>
        <p:sp>
          <p:nvSpPr>
            <p:cNvPr id="62" name="同心圆 61"/>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Text" lastClr="000000"/>
                </a:solidFill>
                <a:latin typeface="Calibri" panose="020F0502020204030204"/>
                <a:ea typeface="宋体" panose="02010600030101010101" pitchFamily="2" charset="-122"/>
              </a:endParaRPr>
            </a:p>
          </p:txBody>
        </p:sp>
        <p:sp>
          <p:nvSpPr>
            <p:cNvPr id="63" name="椭圆 62"/>
            <p:cNvSpPr/>
            <p:nvPr/>
          </p:nvSpPr>
          <p:spPr>
            <a:xfrm>
              <a:off x="392112" y="760412"/>
              <a:ext cx="3825873" cy="3825873"/>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2400" kern="0">
                <a:solidFill>
                  <a:sysClr val="window" lastClr="FFFFFF"/>
                </a:solidFill>
                <a:latin typeface="Calibri" panose="020F0502020204030204"/>
                <a:ea typeface="宋体" panose="02010600030101010101" pitchFamily="2" charset="-122"/>
              </a:endParaRPr>
            </a:p>
          </p:txBody>
        </p:sp>
      </p:grpSp>
      <p:grpSp>
        <p:nvGrpSpPr>
          <p:cNvPr id="64" name="组合 63"/>
          <p:cNvGrpSpPr/>
          <p:nvPr/>
        </p:nvGrpSpPr>
        <p:grpSpPr>
          <a:xfrm>
            <a:off x="8215965" y="5817819"/>
            <a:ext cx="693371" cy="693622"/>
            <a:chOff x="304800" y="673100"/>
            <a:chExt cx="4000500" cy="4000500"/>
          </a:xfrm>
          <a:effectLst>
            <a:outerShdw blurRad="444500" dist="254000" dir="8100000" algn="tr" rotWithShape="0">
              <a:prstClr val="black">
                <a:alpha val="50000"/>
              </a:prstClr>
            </a:outerShdw>
          </a:effectLst>
        </p:grpSpPr>
        <p:sp>
          <p:nvSpPr>
            <p:cNvPr id="65" name="同心圆 64"/>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6" name="椭圆 65"/>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67" name="组合 66"/>
          <p:cNvGrpSpPr/>
          <p:nvPr/>
        </p:nvGrpSpPr>
        <p:grpSpPr>
          <a:xfrm>
            <a:off x="6903996" y="6237991"/>
            <a:ext cx="422370" cy="422522"/>
            <a:chOff x="304800" y="673100"/>
            <a:chExt cx="4000500" cy="4000500"/>
          </a:xfrm>
          <a:effectLst>
            <a:outerShdw blurRad="444500" dist="254000" dir="8100000" algn="tr" rotWithShape="0">
              <a:prstClr val="black">
                <a:alpha val="50000"/>
              </a:prstClr>
            </a:outerShdw>
          </a:effectLst>
        </p:grpSpPr>
        <p:sp>
          <p:nvSpPr>
            <p:cNvPr id="68" name="同心圆 67"/>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69" name="椭圆 68"/>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grpSp>
        <p:nvGrpSpPr>
          <p:cNvPr id="70" name="组合 69"/>
          <p:cNvGrpSpPr/>
          <p:nvPr/>
        </p:nvGrpSpPr>
        <p:grpSpPr>
          <a:xfrm>
            <a:off x="6672116" y="5993569"/>
            <a:ext cx="211184" cy="211261"/>
            <a:chOff x="304800" y="673100"/>
            <a:chExt cx="4000500" cy="4000500"/>
          </a:xfrm>
          <a:effectLst>
            <a:outerShdw blurRad="444500" dist="254000" dir="8100000" algn="tr" rotWithShape="0">
              <a:prstClr val="black">
                <a:alpha val="50000"/>
              </a:prstClr>
            </a:outerShdw>
          </a:effectLst>
        </p:grpSpPr>
        <p:sp>
          <p:nvSpPr>
            <p:cNvPr id="71" name="同心圆 70"/>
            <p:cNvSpPr/>
            <p:nvPr/>
          </p:nvSpPr>
          <p:spPr>
            <a:xfrm>
              <a:off x="304800" y="673100"/>
              <a:ext cx="4000500" cy="4000500"/>
            </a:xfrm>
            <a:prstGeom prst="donut">
              <a:avLst>
                <a:gd name="adj" fmla="val 4879"/>
              </a:avLst>
            </a:prstGeom>
            <a:gradFill>
              <a:gsLst>
                <a:gs pos="0">
                  <a:sysClr val="window" lastClr="FFFFFF"/>
                </a:gs>
                <a:gs pos="55000">
                  <a:sysClr val="window" lastClr="FFFFFF">
                    <a:lumMod val="95000"/>
                  </a:sysClr>
                </a:gs>
                <a:gs pos="100000">
                  <a:sysClr val="window" lastClr="FFFFFF">
                    <a:lumMod val="65000"/>
                  </a:sysClr>
                </a:gs>
              </a:gsLst>
              <a:lin ang="81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sp>
          <p:nvSpPr>
            <p:cNvPr id="72" name="椭圆 71"/>
            <p:cNvSpPr/>
            <p:nvPr/>
          </p:nvSpPr>
          <p:spPr>
            <a:xfrm>
              <a:off x="392112" y="760412"/>
              <a:ext cx="3825874" cy="3825874"/>
            </a:xfrm>
            <a:prstGeom prst="ellipse">
              <a:avLst/>
            </a:prstGeom>
            <a:gradFill>
              <a:gsLst>
                <a:gs pos="0">
                  <a:sysClr val="window" lastClr="FFFFFF"/>
                </a:gs>
                <a:gs pos="51000">
                  <a:sysClr val="window" lastClr="FFFFFF">
                    <a:lumMod val="95000"/>
                  </a:sysClr>
                </a:gs>
                <a:gs pos="100000">
                  <a:sysClr val="window" lastClr="FFFFFF">
                    <a:lumMod val="75000"/>
                  </a:sysClr>
                </a:gs>
              </a:gsLst>
              <a:lin ang="18900000" scaled="0"/>
            </a:gradFill>
            <a:ln w="25400" cap="flat" cmpd="sng" algn="ctr">
              <a:noFill/>
              <a:prstDash val="solid"/>
            </a:ln>
            <a:effectLst/>
          </p:spPr>
          <p:txBody>
            <a:bodyPr rtlCol="0" anchor="ctr"/>
            <a:lstStyle/>
            <a:p>
              <a:pPr algn="ctr" defTabSz="1218565" fontAlgn="auto">
                <a:spcBef>
                  <a:spcPts val="0"/>
                </a:spcBef>
                <a:spcAft>
                  <a:spcPts val="0"/>
                </a:spcAft>
                <a:defRPr/>
              </a:pPr>
              <a:endParaRPr lang="zh-CN" altLang="en-US" sz="1600" kern="0">
                <a:solidFill>
                  <a:sysClr val="windowText" lastClr="000000"/>
                </a:solidFill>
                <a:latin typeface="Calibri" panose="020F0502020204030204"/>
                <a:ea typeface="宋体" panose="02010600030101010101" pitchFamily="2" charset="-122"/>
              </a:endParaRPr>
            </a:p>
          </p:txBody>
        </p:sp>
      </p:grpSp>
      <p:sp>
        <p:nvSpPr>
          <p:cNvPr id="78" name="Rectangle 20"/>
          <p:cNvSpPr>
            <a:spLocks noChangeArrowheads="1"/>
          </p:cNvSpPr>
          <p:nvPr/>
        </p:nvSpPr>
        <p:spPr bwMode="auto">
          <a:xfrm>
            <a:off x="1173577" y="5088605"/>
            <a:ext cx="4417195" cy="685673"/>
          </a:xfrm>
          <a:prstGeom prst="rect">
            <a:avLst/>
          </a:prstGeom>
          <a:solidFill>
            <a:srgbClr val="006CB8"/>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zh-CN" altLang="en-US">
              <a:solidFill>
                <a:srgbClr val="006CB8"/>
              </a:solidFill>
            </a:endParaRPr>
          </a:p>
        </p:txBody>
      </p:sp>
      <p:sp>
        <p:nvSpPr>
          <p:cNvPr id="79" name="文本框 13"/>
          <p:cNvSpPr txBox="1">
            <a:spLocks noChangeArrowheads="1"/>
          </p:cNvSpPr>
          <p:nvPr/>
        </p:nvSpPr>
        <p:spPr bwMode="auto">
          <a:xfrm>
            <a:off x="1478321" y="5045070"/>
            <a:ext cx="3807708" cy="768350"/>
          </a:xfrm>
          <a:prstGeom prst="rect">
            <a:avLst/>
          </a:prstGeom>
          <a:noFill/>
          <a:ln>
            <a:noFill/>
          </a:ln>
          <a:extLst>
            <a:ext uri="{909E8E84-426E-40DD-AFC4-6F175D3DCCD1}">
              <a14:hiddenFill xmlns:a14="http://schemas.microsoft.com/office/drawing/2010/main">
                <a:solidFill>
                  <a:srgbClr val="006CB8"/>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fontAlgn="auto">
              <a:spcBef>
                <a:spcPts val="0"/>
              </a:spcBef>
              <a:spcAft>
                <a:spcPts val="0"/>
              </a:spcAft>
              <a:defRPr/>
            </a:pPr>
            <a:r>
              <a:rPr lang="zh-CN" altLang="en-US" sz="4400" b="1" dirty="0">
                <a:solidFill>
                  <a:schemeClr val="bg1"/>
                </a:solidFill>
                <a:latin typeface="微软雅黑" panose="020B0503020204020204" charset="-122"/>
                <a:ea typeface="微软雅黑" panose="020B0503020204020204" charset="-122"/>
              </a:rPr>
              <a:t>公司简介</a:t>
            </a:r>
            <a:endParaRPr lang="zh-CN" altLang="en-US" sz="4400" b="1" dirty="0">
              <a:solidFill>
                <a:schemeClr val="bg1"/>
              </a:solidFill>
              <a:latin typeface="微软雅黑" panose="020B0503020204020204" charset="-122"/>
              <a:ea typeface="微软雅黑" panose="020B0503020204020204" charset="-122"/>
            </a:endParaRPr>
          </a:p>
        </p:txBody>
      </p:sp>
      <p:grpSp>
        <p:nvGrpSpPr>
          <p:cNvPr id="15" name="组合 14"/>
          <p:cNvGrpSpPr/>
          <p:nvPr/>
        </p:nvGrpSpPr>
        <p:grpSpPr>
          <a:xfrm>
            <a:off x="10233540" y="1114000"/>
            <a:ext cx="1595730" cy="1596307"/>
            <a:chOff x="1068965" y="491752"/>
            <a:chExt cx="1197175" cy="1197175"/>
          </a:xfrm>
        </p:grpSpPr>
        <p:grpSp>
          <p:nvGrpSpPr>
            <p:cNvPr id="16" name="组合 15"/>
            <p:cNvGrpSpPr/>
            <p:nvPr/>
          </p:nvGrpSpPr>
          <p:grpSpPr>
            <a:xfrm>
              <a:off x="1068965" y="491752"/>
              <a:ext cx="1197175" cy="1197175"/>
              <a:chOff x="304800" y="673100"/>
              <a:chExt cx="4000500" cy="4000500"/>
            </a:xfrm>
            <a:effectLst>
              <a:outerShdw blurRad="444500" dist="254000" dir="8100000" algn="tr" rotWithShape="0">
                <a:prstClr val="black">
                  <a:alpha val="50000"/>
                </a:prstClr>
              </a:outerShdw>
            </a:effectLst>
          </p:grpSpPr>
          <p:sp>
            <p:nvSpPr>
              <p:cNvPr id="18" name="同心圆 17"/>
              <p:cNvSpPr/>
              <p:nvPr/>
            </p:nvSpPr>
            <p:spPr>
              <a:xfrm>
                <a:off x="304800"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9" name="椭圆 18"/>
              <p:cNvSpPr/>
              <p:nvPr/>
            </p:nvSpPr>
            <p:spPr>
              <a:xfrm>
                <a:off x="392112" y="760412"/>
                <a:ext cx="3825874" cy="3825874"/>
              </a:xfrm>
              <a:prstGeom prst="ellipse">
                <a:avLst/>
              </a:prstGeom>
              <a:gradFill>
                <a:gsLst>
                  <a:gs pos="0">
                    <a:schemeClr val="bg1"/>
                  </a:gs>
                  <a:gs pos="51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KSO_Shape"/>
            <p:cNvSpPr/>
            <p:nvPr/>
          </p:nvSpPr>
          <p:spPr bwMode="auto">
            <a:xfrm>
              <a:off x="1288029" y="829734"/>
              <a:ext cx="759046" cy="521208"/>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latin typeface="+mn-lt"/>
                <a:ea typeface="+mn-ea"/>
              </a:endParaRPr>
            </a:p>
          </p:txBody>
        </p:sp>
      </p:grpSp>
      <p:sp>
        <p:nvSpPr>
          <p:cNvPr id="75" name="TextBox 74"/>
          <p:cNvSpPr txBox="1"/>
          <p:nvPr/>
        </p:nvSpPr>
        <p:spPr>
          <a:xfrm>
            <a:off x="8873905"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pic>
        <p:nvPicPr>
          <p:cNvPr id="2" name="图片 1"/>
          <p:cNvPicPr>
            <a:picLocks noChangeAspect="1"/>
          </p:cNvPicPr>
          <p:nvPr/>
        </p:nvPicPr>
        <p:blipFill>
          <a:blip r:embed="rId2"/>
          <a:stretch>
            <a:fillRect/>
          </a:stretch>
        </p:blipFill>
        <p:spPr>
          <a:xfrm>
            <a:off x="1213485" y="1764030"/>
            <a:ext cx="4298315" cy="27044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push dir="u"/>
      </p:transition>
    </mc:Choice>
    <mc:Fallback>
      <p:transition spd="slow">
        <p:push dir="u"/>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1000"/>
                                            <p:tgtEl>
                                              <p:spTgt spid="74"/>
                                            </p:tgtEl>
                                          </p:cBhvr>
                                        </p:animEffect>
                                        <p:anim calcmode="lin" valueType="num">
                                          <p:cBhvr>
                                            <p:cTn id="13" dur="1000" fill="hold"/>
                                            <p:tgtEl>
                                              <p:spTgt spid="74"/>
                                            </p:tgtEl>
                                            <p:attrNameLst>
                                              <p:attrName>ppt_x</p:attrName>
                                            </p:attrNameLst>
                                          </p:cBhvr>
                                          <p:tavLst>
                                            <p:tav tm="0">
                                              <p:val>
                                                <p:strVal val="#ppt_x"/>
                                              </p:val>
                                            </p:tav>
                                            <p:tav tm="100000">
                                              <p:val>
                                                <p:strVal val="#ppt_x"/>
                                              </p:val>
                                            </p:tav>
                                          </p:tavLst>
                                        </p:anim>
                                        <p:anim calcmode="lin" valueType="num">
                                          <p:cBhvr>
                                            <p:cTn id="14" dur="900" decel="100000" fill="hold"/>
                                            <p:tgtEl>
                                              <p:spTgt spid="7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6" presetID="2" presetClass="entr" presetSubtype="8" accel="35000" fill="hold" nodeType="withEffect" p14:presetBounceEnd="55000">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14:bounceEnd="55000">
                                          <p:cBhvr additive="base">
                                            <p:cTn id="18" dur="1500" fill="hold"/>
                                            <p:tgtEl>
                                              <p:spTgt spid="15"/>
                                            </p:tgtEl>
                                            <p:attrNameLst>
                                              <p:attrName>ppt_x</p:attrName>
                                            </p:attrNameLst>
                                          </p:cBhvr>
                                          <p:tavLst>
                                            <p:tav tm="0">
                                              <p:val>
                                                <p:strVal val="0-#ppt_w/2"/>
                                              </p:val>
                                            </p:tav>
                                            <p:tav tm="100000">
                                              <p:val>
                                                <p:strVal val="#ppt_x"/>
                                              </p:val>
                                            </p:tav>
                                          </p:tavLst>
                                        </p:anim>
                                        <p:anim calcmode="lin" valueType="num" p14:bounceEnd="55000">
                                          <p:cBhvr additive="base">
                                            <p:cTn id="19" dur="1500" fill="hold"/>
                                            <p:tgtEl>
                                              <p:spTgt spid="1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79"/>
                                            </p:tgtEl>
                                            <p:attrNameLst>
                                              <p:attrName>style.visibility</p:attrName>
                                            </p:attrNameLst>
                                          </p:cBhvr>
                                          <p:to>
                                            <p:strVal val="visible"/>
                                          </p:to>
                                        </p:set>
                                        <p:anim calcmode="lin" valueType="num">
                                          <p:cBhvr>
                                            <p:cTn id="28"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9"/>
                                            </p:tgtEl>
                                            <p:attrNameLst>
                                              <p:attrName>ppt_y</p:attrName>
                                            </p:attrNameLst>
                                          </p:cBhvr>
                                          <p:tavLst>
                                            <p:tav tm="0">
                                              <p:val>
                                                <p:strVal val="#ppt_y"/>
                                              </p:val>
                                            </p:tav>
                                            <p:tav tm="100000">
                                              <p:val>
                                                <p:strVal val="#ppt_y"/>
                                              </p:val>
                                            </p:tav>
                                          </p:tavLst>
                                        </p:anim>
                                        <p:anim calcmode="lin" valueType="num">
                                          <p:cBhvr>
                                            <p:cTn id="30"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9"/>
                                            </p:tgtEl>
                                          </p:cBhvr>
                                        </p:animEffect>
                                      </p:childTnLst>
                                    </p:cTn>
                                  </p:par>
                                </p:childTnLst>
                              </p:cTn>
                            </p:par>
                            <p:par>
                              <p:cTn id="33" fill="hold">
                                <p:stCondLst>
                                  <p:cond delay="3150"/>
                                </p:stCondLst>
                                <p:childTnLst>
                                  <p:par>
                                    <p:cTn id="34" presetID="47"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anim calcmode="lin" valueType="num">
                                          <p:cBhvr>
                                            <p:cTn id="37" dur="500" fill="hold"/>
                                            <p:tgtEl>
                                              <p:spTgt spid="14"/>
                                            </p:tgtEl>
                                            <p:attrNameLst>
                                              <p:attrName>ppt_x</p:attrName>
                                            </p:attrNameLst>
                                          </p:cBhvr>
                                          <p:tavLst>
                                            <p:tav tm="0">
                                              <p:val>
                                                <p:strVal val="#ppt_x"/>
                                              </p:val>
                                            </p:tav>
                                            <p:tav tm="100000">
                                              <p:val>
                                                <p:strVal val="#ppt_x"/>
                                              </p:val>
                                            </p:tav>
                                          </p:tavLst>
                                        </p:anim>
                                        <p:anim calcmode="lin" valueType="num">
                                          <p:cBhvr>
                                            <p:cTn id="38" dur="5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3650"/>
                                </p:stCondLst>
                                <p:childTnLst>
                                  <p:par>
                                    <p:cTn id="40" presetID="1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p:tgtEl>
                                              <p:spTgt spid="12"/>
                                            </p:tgtEl>
                                            <p:attrNameLst>
                                              <p:attrName>ppt_x</p:attrName>
                                            </p:attrNameLst>
                                          </p:cBhvr>
                                          <p:tavLst>
                                            <p:tav tm="0">
                                              <p:val>
                                                <p:strVal val="#ppt_x-#ppt_w*1.125000"/>
                                              </p:val>
                                            </p:tav>
                                            <p:tav tm="100000">
                                              <p:val>
                                                <p:strVal val="#ppt_x"/>
                                              </p:val>
                                            </p:tav>
                                          </p:tavLst>
                                        </p:anim>
                                        <p:animEffect transition="in" filter="wipe(right)">
                                          <p:cBhvr>
                                            <p:cTn id="43" dur="500"/>
                                            <p:tgtEl>
                                              <p:spTgt spid="12"/>
                                            </p:tgtEl>
                                          </p:cBhvr>
                                        </p:animEffect>
                                      </p:childTnLst>
                                    </p:cTn>
                                  </p:par>
                                </p:childTnLst>
                              </p:cTn>
                            </p:par>
                            <p:par>
                              <p:cTn id="44" fill="hold">
                                <p:stCondLst>
                                  <p:cond delay="4150"/>
                                </p:stCondLst>
                                <p:childTnLst>
                                  <p:par>
                                    <p:cTn id="45" presetID="23" presetClass="entr" presetSubtype="52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 calcmode="lin" valueType="num">
                                          <p:cBhvr>
                                            <p:cTn id="49" dur="500" fill="hold"/>
                                            <p:tgtEl>
                                              <p:spTgt spid="34"/>
                                            </p:tgtEl>
                                            <p:attrNameLst>
                                              <p:attrName>ppt_x</p:attrName>
                                            </p:attrNameLst>
                                          </p:cBhvr>
                                          <p:tavLst>
                                            <p:tav tm="0">
                                              <p:val>
                                                <p:fltVal val="0.5"/>
                                              </p:val>
                                            </p:tav>
                                            <p:tav tm="100000">
                                              <p:val>
                                                <p:strVal val="#ppt_x"/>
                                              </p:val>
                                            </p:tav>
                                          </p:tavLst>
                                        </p:anim>
                                        <p:anim calcmode="lin" valueType="num">
                                          <p:cBhvr>
                                            <p:cTn id="50" dur="500" fill="hold"/>
                                            <p:tgtEl>
                                              <p:spTgt spid="34"/>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30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 calcmode="lin" valueType="num">
                                          <p:cBhvr>
                                            <p:cTn id="55" dur="500" fill="hold"/>
                                            <p:tgtEl>
                                              <p:spTgt spid="37"/>
                                            </p:tgtEl>
                                            <p:attrNameLst>
                                              <p:attrName>ppt_x</p:attrName>
                                            </p:attrNameLst>
                                          </p:cBhvr>
                                          <p:tavLst>
                                            <p:tav tm="0">
                                              <p:val>
                                                <p:fltVal val="0.5"/>
                                              </p:val>
                                            </p:tav>
                                            <p:tav tm="100000">
                                              <p:val>
                                                <p:strVal val="#ppt_x"/>
                                              </p:val>
                                            </p:tav>
                                          </p:tavLst>
                                        </p:anim>
                                        <p:anim calcmode="lin" valueType="num">
                                          <p:cBhvr>
                                            <p:cTn id="56" dur="500" fill="hold"/>
                                            <p:tgtEl>
                                              <p:spTgt spid="37"/>
                                            </p:tgtEl>
                                            <p:attrNameLst>
                                              <p:attrName>ppt_y</p:attrName>
                                            </p:attrNameLst>
                                          </p:cBhvr>
                                          <p:tavLst>
                                            <p:tav tm="0">
                                              <p:val>
                                                <p:fltVal val="0.5"/>
                                              </p:val>
                                            </p:tav>
                                            <p:tav tm="100000">
                                              <p:val>
                                                <p:strVal val="#ppt_y"/>
                                              </p:val>
                                            </p:tav>
                                          </p:tavLst>
                                        </p:anim>
                                      </p:childTnLst>
                                    </p:cTn>
                                  </p:par>
                                  <p:par>
                                    <p:cTn id="57" presetID="23" presetClass="entr" presetSubtype="528" fill="hold" nodeType="withEffect">
                                      <p:stCondLst>
                                        <p:cond delay="70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ppt_x</p:attrName>
                                            </p:attrNameLst>
                                          </p:cBhvr>
                                          <p:tavLst>
                                            <p:tav tm="0">
                                              <p:val>
                                                <p:fltVal val="0.5"/>
                                              </p:val>
                                            </p:tav>
                                            <p:tav tm="100000">
                                              <p:val>
                                                <p:strVal val="#ppt_x"/>
                                              </p:val>
                                            </p:tav>
                                          </p:tavLst>
                                        </p:anim>
                                        <p:anim calcmode="lin" valueType="num">
                                          <p:cBhvr>
                                            <p:cTn id="62" dur="500" fill="hold"/>
                                            <p:tgtEl>
                                              <p:spTgt spid="40"/>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 calcmode="lin" valueType="num">
                                          <p:cBhvr>
                                            <p:cTn id="67" dur="500" fill="hold"/>
                                            <p:tgtEl>
                                              <p:spTgt spid="43"/>
                                            </p:tgtEl>
                                            <p:attrNameLst>
                                              <p:attrName>ppt_x</p:attrName>
                                            </p:attrNameLst>
                                          </p:cBhvr>
                                          <p:tavLst>
                                            <p:tav tm="0">
                                              <p:val>
                                                <p:fltVal val="0.5"/>
                                              </p:val>
                                            </p:tav>
                                            <p:tav tm="100000">
                                              <p:val>
                                                <p:strVal val="#ppt_x"/>
                                              </p:val>
                                            </p:tav>
                                          </p:tavLst>
                                        </p:anim>
                                        <p:anim calcmode="lin" valueType="num">
                                          <p:cBhvr>
                                            <p:cTn id="68" dur="500" fill="hold"/>
                                            <p:tgtEl>
                                              <p:spTgt spid="43"/>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10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ppt_w</p:attrName>
                                            </p:attrNameLst>
                                          </p:cBhvr>
                                          <p:tavLst>
                                            <p:tav tm="0">
                                              <p:val>
                                                <p:fltVal val="0"/>
                                              </p:val>
                                            </p:tav>
                                            <p:tav tm="100000">
                                              <p:val>
                                                <p:strVal val="#ppt_w"/>
                                              </p:val>
                                            </p:tav>
                                          </p:tavLst>
                                        </p:anim>
                                        <p:anim calcmode="lin" valueType="num">
                                          <p:cBhvr>
                                            <p:cTn id="72" dur="500" fill="hold"/>
                                            <p:tgtEl>
                                              <p:spTgt spid="46"/>
                                            </p:tgtEl>
                                            <p:attrNameLst>
                                              <p:attrName>ppt_h</p:attrName>
                                            </p:attrNameLst>
                                          </p:cBhvr>
                                          <p:tavLst>
                                            <p:tav tm="0">
                                              <p:val>
                                                <p:fltVal val="0"/>
                                              </p:val>
                                            </p:tav>
                                            <p:tav tm="100000">
                                              <p:val>
                                                <p:strVal val="#ppt_h"/>
                                              </p:val>
                                            </p:tav>
                                          </p:tavLst>
                                        </p:anim>
                                        <p:anim calcmode="lin" valueType="num">
                                          <p:cBhvr>
                                            <p:cTn id="73" dur="500" fill="hold"/>
                                            <p:tgtEl>
                                              <p:spTgt spid="46"/>
                                            </p:tgtEl>
                                            <p:attrNameLst>
                                              <p:attrName>ppt_x</p:attrName>
                                            </p:attrNameLst>
                                          </p:cBhvr>
                                          <p:tavLst>
                                            <p:tav tm="0">
                                              <p:val>
                                                <p:fltVal val="0.5"/>
                                              </p:val>
                                            </p:tav>
                                            <p:tav tm="100000">
                                              <p:val>
                                                <p:strVal val="#ppt_x"/>
                                              </p:val>
                                            </p:tav>
                                          </p:tavLst>
                                        </p:anim>
                                        <p:anim calcmode="lin" valueType="num">
                                          <p:cBhvr>
                                            <p:cTn id="74" dur="500" fill="hold"/>
                                            <p:tgtEl>
                                              <p:spTgt spid="46"/>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6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 calcmode="lin" valueType="num">
                                          <p:cBhvr>
                                            <p:cTn id="79" dur="500" fill="hold"/>
                                            <p:tgtEl>
                                              <p:spTgt spid="49"/>
                                            </p:tgtEl>
                                            <p:attrNameLst>
                                              <p:attrName>ppt_x</p:attrName>
                                            </p:attrNameLst>
                                          </p:cBhvr>
                                          <p:tavLst>
                                            <p:tav tm="0">
                                              <p:val>
                                                <p:fltVal val="0.5"/>
                                              </p:val>
                                            </p:tav>
                                            <p:tav tm="100000">
                                              <p:val>
                                                <p:strVal val="#ppt_x"/>
                                              </p:val>
                                            </p:tav>
                                          </p:tavLst>
                                        </p:anim>
                                        <p:anim calcmode="lin" valueType="num">
                                          <p:cBhvr>
                                            <p:cTn id="80" dur="500" fill="hold"/>
                                            <p:tgtEl>
                                              <p:spTgt spid="49"/>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30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anim calcmode="lin" valueType="num">
                                          <p:cBhvr>
                                            <p:cTn id="85" dur="500" fill="hold"/>
                                            <p:tgtEl>
                                              <p:spTgt spid="52"/>
                                            </p:tgtEl>
                                            <p:attrNameLst>
                                              <p:attrName>ppt_x</p:attrName>
                                            </p:attrNameLst>
                                          </p:cBhvr>
                                          <p:tavLst>
                                            <p:tav tm="0">
                                              <p:val>
                                                <p:fltVal val="0.5"/>
                                              </p:val>
                                            </p:tav>
                                            <p:tav tm="100000">
                                              <p:val>
                                                <p:strVal val="#ppt_x"/>
                                              </p:val>
                                            </p:tav>
                                          </p:tavLst>
                                        </p:anim>
                                        <p:anim calcmode="lin" valueType="num">
                                          <p:cBhvr>
                                            <p:cTn id="86" dur="500" fill="hold"/>
                                            <p:tgtEl>
                                              <p:spTgt spid="52"/>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 calcmode="lin" valueType="num">
                                          <p:cBhvr>
                                            <p:cTn id="91" dur="500" fill="hold"/>
                                            <p:tgtEl>
                                              <p:spTgt spid="55"/>
                                            </p:tgtEl>
                                            <p:attrNameLst>
                                              <p:attrName>ppt_x</p:attrName>
                                            </p:attrNameLst>
                                          </p:cBhvr>
                                          <p:tavLst>
                                            <p:tav tm="0">
                                              <p:val>
                                                <p:fltVal val="0.5"/>
                                              </p:val>
                                            </p:tav>
                                            <p:tav tm="100000">
                                              <p:val>
                                                <p:strVal val="#ppt_x"/>
                                              </p:val>
                                            </p:tav>
                                          </p:tavLst>
                                        </p:anim>
                                        <p:anim calcmode="lin" valueType="num">
                                          <p:cBhvr>
                                            <p:cTn id="92" dur="500" fill="hold"/>
                                            <p:tgtEl>
                                              <p:spTgt spid="55"/>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60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 calcmode="lin" valueType="num">
                                          <p:cBhvr>
                                            <p:cTn id="97" dur="500" fill="hold"/>
                                            <p:tgtEl>
                                              <p:spTgt spid="58"/>
                                            </p:tgtEl>
                                            <p:attrNameLst>
                                              <p:attrName>ppt_x</p:attrName>
                                            </p:attrNameLst>
                                          </p:cBhvr>
                                          <p:tavLst>
                                            <p:tav tm="0">
                                              <p:val>
                                                <p:fltVal val="0.5"/>
                                              </p:val>
                                            </p:tav>
                                            <p:tav tm="100000">
                                              <p:val>
                                                <p:strVal val="#ppt_x"/>
                                              </p:val>
                                            </p:tav>
                                          </p:tavLst>
                                        </p:anim>
                                        <p:anim calcmode="lin" valueType="num">
                                          <p:cBhvr>
                                            <p:cTn id="98" dur="500" fill="hold"/>
                                            <p:tgtEl>
                                              <p:spTgt spid="58"/>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61"/>
                                            </p:tgtEl>
                                            <p:attrNameLst>
                                              <p:attrName>style.visibility</p:attrName>
                                            </p:attrNameLst>
                                          </p:cBhvr>
                                          <p:to>
                                            <p:strVal val="visible"/>
                                          </p:to>
                                        </p:set>
                                        <p:anim calcmode="lin" valueType="num">
                                          <p:cBhvr>
                                            <p:cTn id="101" dur="500" fill="hold"/>
                                            <p:tgtEl>
                                              <p:spTgt spid="61"/>
                                            </p:tgtEl>
                                            <p:attrNameLst>
                                              <p:attrName>ppt_w</p:attrName>
                                            </p:attrNameLst>
                                          </p:cBhvr>
                                          <p:tavLst>
                                            <p:tav tm="0">
                                              <p:val>
                                                <p:fltVal val="0"/>
                                              </p:val>
                                            </p:tav>
                                            <p:tav tm="100000">
                                              <p:val>
                                                <p:strVal val="#ppt_w"/>
                                              </p:val>
                                            </p:tav>
                                          </p:tavLst>
                                        </p:anim>
                                        <p:anim calcmode="lin" valueType="num">
                                          <p:cBhvr>
                                            <p:cTn id="102" dur="500" fill="hold"/>
                                            <p:tgtEl>
                                              <p:spTgt spid="61"/>
                                            </p:tgtEl>
                                            <p:attrNameLst>
                                              <p:attrName>ppt_h</p:attrName>
                                            </p:attrNameLst>
                                          </p:cBhvr>
                                          <p:tavLst>
                                            <p:tav tm="0">
                                              <p:val>
                                                <p:fltVal val="0"/>
                                              </p:val>
                                            </p:tav>
                                            <p:tav tm="100000">
                                              <p:val>
                                                <p:strVal val="#ppt_h"/>
                                              </p:val>
                                            </p:tav>
                                          </p:tavLst>
                                        </p:anim>
                                        <p:anim calcmode="lin" valueType="num">
                                          <p:cBhvr>
                                            <p:cTn id="103" dur="500" fill="hold"/>
                                            <p:tgtEl>
                                              <p:spTgt spid="61"/>
                                            </p:tgtEl>
                                            <p:attrNameLst>
                                              <p:attrName>ppt_x</p:attrName>
                                            </p:attrNameLst>
                                          </p:cBhvr>
                                          <p:tavLst>
                                            <p:tav tm="0">
                                              <p:val>
                                                <p:fltVal val="0.5"/>
                                              </p:val>
                                            </p:tav>
                                            <p:tav tm="100000">
                                              <p:val>
                                                <p:strVal val="#ppt_x"/>
                                              </p:val>
                                            </p:tav>
                                          </p:tavLst>
                                        </p:anim>
                                        <p:anim calcmode="lin" valueType="num">
                                          <p:cBhvr>
                                            <p:cTn id="104" dur="500" fill="hold"/>
                                            <p:tgtEl>
                                              <p:spTgt spid="61"/>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 calcmode="lin" valueType="num">
                                          <p:cBhvr>
                                            <p:cTn id="109" dur="500" fill="hold"/>
                                            <p:tgtEl>
                                              <p:spTgt spid="64"/>
                                            </p:tgtEl>
                                            <p:attrNameLst>
                                              <p:attrName>ppt_x</p:attrName>
                                            </p:attrNameLst>
                                          </p:cBhvr>
                                          <p:tavLst>
                                            <p:tav tm="0">
                                              <p:val>
                                                <p:fltVal val="0.5"/>
                                              </p:val>
                                            </p:tav>
                                            <p:tav tm="100000">
                                              <p:val>
                                                <p:strVal val="#ppt_x"/>
                                              </p:val>
                                            </p:tav>
                                          </p:tavLst>
                                        </p:anim>
                                        <p:anim calcmode="lin" valueType="num">
                                          <p:cBhvr>
                                            <p:cTn id="110" dur="500" fill="hold"/>
                                            <p:tgtEl>
                                              <p:spTgt spid="64"/>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7"/>
                                            </p:tgtEl>
                                            <p:attrNameLst>
                                              <p:attrName>style.visibility</p:attrName>
                                            </p:attrNameLst>
                                          </p:cBhvr>
                                          <p:to>
                                            <p:strVal val="visible"/>
                                          </p:to>
                                        </p:set>
                                        <p:anim calcmode="lin" valueType="num">
                                          <p:cBhvr>
                                            <p:cTn id="113" dur="500" fill="hold"/>
                                            <p:tgtEl>
                                              <p:spTgt spid="67"/>
                                            </p:tgtEl>
                                            <p:attrNameLst>
                                              <p:attrName>ppt_w</p:attrName>
                                            </p:attrNameLst>
                                          </p:cBhvr>
                                          <p:tavLst>
                                            <p:tav tm="0">
                                              <p:val>
                                                <p:fltVal val="0"/>
                                              </p:val>
                                            </p:tav>
                                            <p:tav tm="100000">
                                              <p:val>
                                                <p:strVal val="#ppt_w"/>
                                              </p:val>
                                            </p:tav>
                                          </p:tavLst>
                                        </p:anim>
                                        <p:anim calcmode="lin" valueType="num">
                                          <p:cBhvr>
                                            <p:cTn id="114" dur="500" fill="hold"/>
                                            <p:tgtEl>
                                              <p:spTgt spid="67"/>
                                            </p:tgtEl>
                                            <p:attrNameLst>
                                              <p:attrName>ppt_h</p:attrName>
                                            </p:attrNameLst>
                                          </p:cBhvr>
                                          <p:tavLst>
                                            <p:tav tm="0">
                                              <p:val>
                                                <p:fltVal val="0"/>
                                              </p:val>
                                            </p:tav>
                                            <p:tav tm="100000">
                                              <p:val>
                                                <p:strVal val="#ppt_h"/>
                                              </p:val>
                                            </p:tav>
                                          </p:tavLst>
                                        </p:anim>
                                        <p:anim calcmode="lin" valueType="num">
                                          <p:cBhvr>
                                            <p:cTn id="115" dur="500" fill="hold"/>
                                            <p:tgtEl>
                                              <p:spTgt spid="67"/>
                                            </p:tgtEl>
                                            <p:attrNameLst>
                                              <p:attrName>ppt_x</p:attrName>
                                            </p:attrNameLst>
                                          </p:cBhvr>
                                          <p:tavLst>
                                            <p:tav tm="0">
                                              <p:val>
                                                <p:fltVal val="0.5"/>
                                              </p:val>
                                            </p:tav>
                                            <p:tav tm="100000">
                                              <p:val>
                                                <p:strVal val="#ppt_x"/>
                                              </p:val>
                                            </p:tav>
                                          </p:tavLst>
                                        </p:anim>
                                        <p:anim calcmode="lin" valueType="num">
                                          <p:cBhvr>
                                            <p:cTn id="116" dur="500" fill="hold"/>
                                            <p:tgtEl>
                                              <p:spTgt spid="67"/>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70"/>
                                            </p:tgtEl>
                                            <p:attrNameLst>
                                              <p:attrName>style.visibility</p:attrName>
                                            </p:attrNameLst>
                                          </p:cBhvr>
                                          <p:to>
                                            <p:strVal val="visible"/>
                                          </p:to>
                                        </p:set>
                                        <p:anim calcmode="lin" valueType="num">
                                          <p:cBhvr>
                                            <p:cTn id="119" dur="500" fill="hold"/>
                                            <p:tgtEl>
                                              <p:spTgt spid="70"/>
                                            </p:tgtEl>
                                            <p:attrNameLst>
                                              <p:attrName>ppt_w</p:attrName>
                                            </p:attrNameLst>
                                          </p:cBhvr>
                                          <p:tavLst>
                                            <p:tav tm="0">
                                              <p:val>
                                                <p:fltVal val="0"/>
                                              </p:val>
                                            </p:tav>
                                            <p:tav tm="100000">
                                              <p:val>
                                                <p:strVal val="#ppt_w"/>
                                              </p:val>
                                            </p:tav>
                                          </p:tavLst>
                                        </p:anim>
                                        <p:anim calcmode="lin" valueType="num">
                                          <p:cBhvr>
                                            <p:cTn id="120" dur="500" fill="hold"/>
                                            <p:tgtEl>
                                              <p:spTgt spid="70"/>
                                            </p:tgtEl>
                                            <p:attrNameLst>
                                              <p:attrName>ppt_h</p:attrName>
                                            </p:attrNameLst>
                                          </p:cBhvr>
                                          <p:tavLst>
                                            <p:tav tm="0">
                                              <p:val>
                                                <p:fltVal val="0"/>
                                              </p:val>
                                            </p:tav>
                                            <p:tav tm="100000">
                                              <p:val>
                                                <p:strVal val="#ppt_h"/>
                                              </p:val>
                                            </p:tav>
                                          </p:tavLst>
                                        </p:anim>
                                        <p:anim calcmode="lin" valueType="num">
                                          <p:cBhvr>
                                            <p:cTn id="121" dur="500" fill="hold"/>
                                            <p:tgtEl>
                                              <p:spTgt spid="70"/>
                                            </p:tgtEl>
                                            <p:attrNameLst>
                                              <p:attrName>ppt_x</p:attrName>
                                            </p:attrNameLst>
                                          </p:cBhvr>
                                          <p:tavLst>
                                            <p:tav tm="0">
                                              <p:val>
                                                <p:fltVal val="0.5"/>
                                              </p:val>
                                            </p:tav>
                                            <p:tav tm="100000">
                                              <p:val>
                                                <p:strVal val="#ppt_x"/>
                                              </p:val>
                                            </p:tav>
                                          </p:tavLst>
                                        </p:anim>
                                        <p:anim calcmode="lin" valueType="num">
                                          <p:cBhvr>
                                            <p:cTn id="122" dur="500" fill="hold"/>
                                            <p:tgtEl>
                                              <p:spTgt spid="70"/>
                                            </p:tgtEl>
                                            <p:attrNameLst>
                                              <p:attrName>ppt_y</p:attrName>
                                            </p:attrNameLst>
                                          </p:cBhvr>
                                          <p:tavLst>
                                            <p:tav tm="0">
                                              <p:val>
                                                <p:fltVal val="0.5"/>
                                              </p:val>
                                            </p:tav>
                                            <p:tav tm="100000">
                                              <p:val>
                                                <p:strVal val="#ppt_y"/>
                                              </p:val>
                                            </p:tav>
                                          </p:tavLst>
                                        </p:anim>
                                      </p:childTnLst>
                                    </p:cTn>
                                  </p:par>
                                  <p:par>
                                    <p:cTn id="123" presetID="26" presetClass="emph" presetSubtype="0" repeatCount="3000" fill="hold" nodeType="withEffect">
                                      <p:stCondLst>
                                        <p:cond delay="600"/>
                                      </p:stCondLst>
                                      <p:childTnLst>
                                        <p:animEffect transition="out" filter="fade">
                                          <p:cBhvr>
                                            <p:cTn id="124" dur="500" tmFilter="0, 0; .2, .5; .8, .5; 1, 0"/>
                                            <p:tgtEl>
                                              <p:spTgt spid="34"/>
                                            </p:tgtEl>
                                          </p:cBhvr>
                                        </p:animEffect>
                                        <p:animScale>
                                          <p:cBhvr>
                                            <p:cTn id="125" dur="250" autoRev="1" fill="hold"/>
                                            <p:tgtEl>
                                              <p:spTgt spid="34"/>
                                            </p:tgtEl>
                                          </p:cBhvr>
                                          <p:by x="105000" y="105000"/>
                                        </p:animScale>
                                      </p:childTnLst>
                                    </p:cTn>
                                  </p:par>
                                  <p:par>
                                    <p:cTn id="126" presetID="26" presetClass="emph" presetSubtype="0" repeatCount="3000" fill="hold" nodeType="withEffect">
                                      <p:stCondLst>
                                        <p:cond delay="710"/>
                                      </p:stCondLst>
                                      <p:childTnLst>
                                        <p:animEffect transition="out" filter="fade">
                                          <p:cBhvr>
                                            <p:cTn id="127" dur="500" tmFilter="0, 0; .2, .5; .8, .5; 1, 0"/>
                                            <p:tgtEl>
                                              <p:spTgt spid="55"/>
                                            </p:tgtEl>
                                          </p:cBhvr>
                                        </p:animEffect>
                                        <p:animScale>
                                          <p:cBhvr>
                                            <p:cTn id="128" dur="250" autoRev="1" fill="hold"/>
                                            <p:tgtEl>
                                              <p:spTgt spid="55"/>
                                            </p:tgtEl>
                                          </p:cBhvr>
                                          <p:by x="105000" y="105000"/>
                                        </p:animScale>
                                      </p:childTnLst>
                                    </p:cTn>
                                  </p:par>
                                  <p:par>
                                    <p:cTn id="129" presetID="26" presetClass="emph" presetSubtype="0" repeatCount="3000" fill="hold" nodeType="withEffect">
                                      <p:stCondLst>
                                        <p:cond delay="410"/>
                                      </p:stCondLst>
                                      <p:childTnLst>
                                        <p:animEffect transition="out" filter="fade">
                                          <p:cBhvr>
                                            <p:cTn id="130" dur="500" tmFilter="0, 0; .2, .5; .8, .5; 1, 0"/>
                                            <p:tgtEl>
                                              <p:spTgt spid="61"/>
                                            </p:tgtEl>
                                          </p:cBhvr>
                                        </p:animEffect>
                                        <p:animScale>
                                          <p:cBhvr>
                                            <p:cTn id="131" dur="250" autoRev="1" fill="hold"/>
                                            <p:tgtEl>
                                              <p:spTgt spid="61"/>
                                            </p:tgtEl>
                                          </p:cBhvr>
                                          <p:by x="105000" y="105000"/>
                                        </p:animScale>
                                      </p:childTnLst>
                                    </p:cTn>
                                  </p:par>
                                  <p:par>
                                    <p:cTn id="132" presetID="26" presetClass="emph" presetSubtype="0" repeatCount="3000" fill="hold" nodeType="withEffect">
                                      <p:stCondLst>
                                        <p:cond delay="810"/>
                                      </p:stCondLst>
                                      <p:childTnLst>
                                        <p:animEffect transition="out" filter="fade">
                                          <p:cBhvr>
                                            <p:cTn id="133" dur="500" tmFilter="0, 0; .2, .5; .8, .5; 1, 0"/>
                                            <p:tgtEl>
                                              <p:spTgt spid="64"/>
                                            </p:tgtEl>
                                          </p:cBhvr>
                                        </p:animEffect>
                                        <p:animScale>
                                          <p:cBhvr>
                                            <p:cTn id="134" dur="250" autoRev="1" fill="hold"/>
                                            <p:tgtEl>
                                              <p:spTgt spid="64"/>
                                            </p:tgtEl>
                                          </p:cBhvr>
                                          <p:by x="105000" y="105000"/>
                                        </p:animScale>
                                      </p:childTnLst>
                                    </p:cTn>
                                  </p:par>
                                </p:childTnLst>
                              </p:cTn>
                            </p:par>
                            <p:par>
                              <p:cTn id="135" fill="hold">
                                <p:stCondLst>
                                  <p:cond delay="4650"/>
                                </p:stCondLst>
                                <p:childTnLst>
                                  <p:par>
                                    <p:cTn id="136" presetID="10" presetClass="entr" presetSubtype="0" fill="hold" grpId="0" nodeType="after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fade">
                                          <p:cBhvr>
                                            <p:cTn id="13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12" grpId="0"/>
          <p:bldP spid="14" grpId="0"/>
          <p:bldP spid="78" grpId="0" bldLvl="0" animBg="1"/>
          <p:bldP spid="79" grpId="0"/>
          <p:bldP spid="75"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0"/>
                                            </p:tgtEl>
                                            <p:attrNameLst>
                                              <p:attrName>style.visibility</p:attrName>
                                            </p:attrNameLst>
                                          </p:cBhvr>
                                          <p:to>
                                            <p:strVal val="visible"/>
                                          </p:to>
                                        </p:set>
                                        <p:anim calcmode="lin" valueType="num">
                                          <p:cBhvr additive="base">
                                            <p:cTn id="7" dur="500" fill="hold"/>
                                            <p:tgtEl>
                                              <p:spTgt spid="80"/>
                                            </p:tgtEl>
                                            <p:attrNameLst>
                                              <p:attrName>ppt_x</p:attrName>
                                            </p:attrNameLst>
                                          </p:cBhvr>
                                          <p:tavLst>
                                            <p:tav tm="0">
                                              <p:val>
                                                <p:strVal val="0-#ppt_w/2"/>
                                              </p:val>
                                            </p:tav>
                                            <p:tav tm="100000">
                                              <p:val>
                                                <p:strVal val="#ppt_x"/>
                                              </p:val>
                                            </p:tav>
                                          </p:tavLst>
                                        </p:anim>
                                        <p:anim calcmode="lin" valueType="num">
                                          <p:cBhvr additive="base">
                                            <p:cTn id="8" dur="500" fill="hold"/>
                                            <p:tgtEl>
                                              <p:spTgt spid="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7" presetClass="entr" presetSubtype="0" fill="hold" nodeType="afterEffect">
                                      <p:stCondLst>
                                        <p:cond delay="0"/>
                                      </p:stCondLst>
                                      <p:childTnLst>
                                        <p:set>
                                          <p:cBhvr>
                                            <p:cTn id="11" dur="1" fill="hold">
                                              <p:stCondLst>
                                                <p:cond delay="0"/>
                                              </p:stCondLst>
                                            </p:cTn>
                                            <p:tgtEl>
                                              <p:spTgt spid="74"/>
                                            </p:tgtEl>
                                            <p:attrNameLst>
                                              <p:attrName>style.visibility</p:attrName>
                                            </p:attrNameLst>
                                          </p:cBhvr>
                                          <p:to>
                                            <p:strVal val="visible"/>
                                          </p:to>
                                        </p:set>
                                        <p:animEffect transition="in" filter="fade">
                                          <p:cBhvr>
                                            <p:cTn id="12" dur="1000"/>
                                            <p:tgtEl>
                                              <p:spTgt spid="74"/>
                                            </p:tgtEl>
                                          </p:cBhvr>
                                        </p:animEffect>
                                        <p:anim calcmode="lin" valueType="num">
                                          <p:cBhvr>
                                            <p:cTn id="13" dur="1000" fill="hold"/>
                                            <p:tgtEl>
                                              <p:spTgt spid="74"/>
                                            </p:tgtEl>
                                            <p:attrNameLst>
                                              <p:attrName>ppt_x</p:attrName>
                                            </p:attrNameLst>
                                          </p:cBhvr>
                                          <p:tavLst>
                                            <p:tav tm="0">
                                              <p:val>
                                                <p:strVal val="#ppt_x"/>
                                              </p:val>
                                            </p:tav>
                                            <p:tav tm="100000">
                                              <p:val>
                                                <p:strVal val="#ppt_x"/>
                                              </p:val>
                                            </p:tav>
                                          </p:tavLst>
                                        </p:anim>
                                        <p:anim calcmode="lin" valueType="num">
                                          <p:cBhvr>
                                            <p:cTn id="14" dur="900" decel="100000" fill="hold"/>
                                            <p:tgtEl>
                                              <p:spTgt spid="7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74"/>
                                            </p:tgtEl>
                                            <p:attrNameLst>
                                              <p:attrName>ppt_y</p:attrName>
                                            </p:attrNameLst>
                                          </p:cBhvr>
                                          <p:tavLst>
                                            <p:tav tm="0">
                                              <p:val>
                                                <p:strVal val="#ppt_y-.03"/>
                                              </p:val>
                                            </p:tav>
                                            <p:tav tm="100000">
                                              <p:val>
                                                <p:strVal val="#ppt_y"/>
                                              </p:val>
                                            </p:tav>
                                          </p:tavLst>
                                        </p:anim>
                                      </p:childTnLst>
                                    </p:cTn>
                                  </p:par>
                                  <p:par>
                                    <p:cTn id="16" presetID="2" presetClass="entr" presetSubtype="8" accel="3500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1500" fill="hold"/>
                                            <p:tgtEl>
                                              <p:spTgt spid="15"/>
                                            </p:tgtEl>
                                            <p:attrNameLst>
                                              <p:attrName>ppt_x</p:attrName>
                                            </p:attrNameLst>
                                          </p:cBhvr>
                                          <p:tavLst>
                                            <p:tav tm="0">
                                              <p:val>
                                                <p:strVal val="0-#ppt_w/2"/>
                                              </p:val>
                                            </p:tav>
                                            <p:tav tm="100000">
                                              <p:val>
                                                <p:strVal val="#ppt_x"/>
                                              </p:val>
                                            </p:tav>
                                          </p:tavLst>
                                        </p:anim>
                                        <p:anim calcmode="lin" valueType="num">
                                          <p:cBhvr additive="base">
                                            <p:cTn id="19" dur="1500" fill="hold"/>
                                            <p:tgtEl>
                                              <p:spTgt spid="15"/>
                                            </p:tgtEl>
                                            <p:attrNameLst>
                                              <p:attrName>ppt_y</p:attrName>
                                            </p:attrNameLst>
                                          </p:cBhvr>
                                          <p:tavLst>
                                            <p:tav tm="0">
                                              <p:val>
                                                <p:strVal val="#ppt_y"/>
                                              </p:val>
                                            </p:tav>
                                            <p:tav tm="100000">
                                              <p:val>
                                                <p:strVal val="#ppt_y"/>
                                              </p:val>
                                            </p:tav>
                                          </p:tavLst>
                                        </p:anim>
                                      </p:childTnLst>
                                    </p:cTn>
                                  </p:par>
                                </p:childTnLst>
                              </p:cTn>
                            </p:par>
                            <p:par>
                              <p:cTn id="20" fill="hold">
                                <p:stCondLst>
                                  <p:cond delay="1500"/>
                                </p:stCondLst>
                                <p:childTnLst>
                                  <p:par>
                                    <p:cTn id="21" presetID="2" presetClass="entr" presetSubtype="4" fill="hold" grpId="0" nodeType="after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2000"/>
                                </p:stCondLst>
                                <p:childTnLst>
                                  <p:par>
                                    <p:cTn id="26" presetID="41" presetClass="entr" presetSubtype="0" fill="hold" grpId="0" nodeType="afterEffect">
                                      <p:stCondLst>
                                        <p:cond delay="0"/>
                                      </p:stCondLst>
                                      <p:iterate type="lt">
                                        <p:tmPct val="10000"/>
                                      </p:iterate>
                                      <p:childTnLst>
                                        <p:set>
                                          <p:cBhvr>
                                            <p:cTn id="27" dur="1" fill="hold">
                                              <p:stCondLst>
                                                <p:cond delay="0"/>
                                              </p:stCondLst>
                                            </p:cTn>
                                            <p:tgtEl>
                                              <p:spTgt spid="79"/>
                                            </p:tgtEl>
                                            <p:attrNameLst>
                                              <p:attrName>style.visibility</p:attrName>
                                            </p:attrNameLst>
                                          </p:cBhvr>
                                          <p:to>
                                            <p:strVal val="visible"/>
                                          </p:to>
                                        </p:set>
                                        <p:anim calcmode="lin" valueType="num">
                                          <p:cBhvr>
                                            <p:cTn id="28"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79"/>
                                            </p:tgtEl>
                                            <p:attrNameLst>
                                              <p:attrName>ppt_y</p:attrName>
                                            </p:attrNameLst>
                                          </p:cBhvr>
                                          <p:tavLst>
                                            <p:tav tm="0">
                                              <p:val>
                                                <p:strVal val="#ppt_y"/>
                                              </p:val>
                                            </p:tav>
                                            <p:tav tm="100000">
                                              <p:val>
                                                <p:strVal val="#ppt_y"/>
                                              </p:val>
                                            </p:tav>
                                          </p:tavLst>
                                        </p:anim>
                                        <p:anim calcmode="lin" valueType="num">
                                          <p:cBhvr>
                                            <p:cTn id="30"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79"/>
                                            </p:tgtEl>
                                          </p:cBhvr>
                                        </p:animEffect>
                                      </p:childTnLst>
                                    </p:cTn>
                                  </p:par>
                                </p:childTnLst>
                              </p:cTn>
                            </p:par>
                            <p:par>
                              <p:cTn id="33" fill="hold">
                                <p:stCondLst>
                                  <p:cond delay="3150"/>
                                </p:stCondLst>
                                <p:childTnLst>
                                  <p:par>
                                    <p:cTn id="34" presetID="47"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500"/>
                                            <p:tgtEl>
                                              <p:spTgt spid="14"/>
                                            </p:tgtEl>
                                          </p:cBhvr>
                                        </p:animEffect>
                                        <p:anim calcmode="lin" valueType="num">
                                          <p:cBhvr>
                                            <p:cTn id="37" dur="500" fill="hold"/>
                                            <p:tgtEl>
                                              <p:spTgt spid="14"/>
                                            </p:tgtEl>
                                            <p:attrNameLst>
                                              <p:attrName>ppt_x</p:attrName>
                                            </p:attrNameLst>
                                          </p:cBhvr>
                                          <p:tavLst>
                                            <p:tav tm="0">
                                              <p:val>
                                                <p:strVal val="#ppt_x"/>
                                              </p:val>
                                            </p:tav>
                                            <p:tav tm="100000">
                                              <p:val>
                                                <p:strVal val="#ppt_x"/>
                                              </p:val>
                                            </p:tav>
                                          </p:tavLst>
                                        </p:anim>
                                        <p:anim calcmode="lin" valueType="num">
                                          <p:cBhvr>
                                            <p:cTn id="38" dur="50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3650"/>
                                </p:stCondLst>
                                <p:childTnLst>
                                  <p:par>
                                    <p:cTn id="40" presetID="12" presetClass="entr" presetSubtype="8"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additive="base">
                                            <p:cTn id="42" dur="500"/>
                                            <p:tgtEl>
                                              <p:spTgt spid="12"/>
                                            </p:tgtEl>
                                            <p:attrNameLst>
                                              <p:attrName>ppt_x</p:attrName>
                                            </p:attrNameLst>
                                          </p:cBhvr>
                                          <p:tavLst>
                                            <p:tav tm="0">
                                              <p:val>
                                                <p:strVal val="#ppt_x-#ppt_w*1.125000"/>
                                              </p:val>
                                            </p:tav>
                                            <p:tav tm="100000">
                                              <p:val>
                                                <p:strVal val="#ppt_x"/>
                                              </p:val>
                                            </p:tav>
                                          </p:tavLst>
                                        </p:anim>
                                        <p:animEffect transition="in" filter="wipe(right)">
                                          <p:cBhvr>
                                            <p:cTn id="43" dur="500"/>
                                            <p:tgtEl>
                                              <p:spTgt spid="12"/>
                                            </p:tgtEl>
                                          </p:cBhvr>
                                        </p:animEffect>
                                      </p:childTnLst>
                                    </p:cTn>
                                  </p:par>
                                </p:childTnLst>
                              </p:cTn>
                            </p:par>
                            <p:par>
                              <p:cTn id="44" fill="hold">
                                <p:stCondLst>
                                  <p:cond delay="4150"/>
                                </p:stCondLst>
                                <p:childTnLst>
                                  <p:par>
                                    <p:cTn id="45" presetID="23" presetClass="entr" presetSubtype="52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 calcmode="lin" valueType="num">
                                          <p:cBhvr>
                                            <p:cTn id="47" dur="500" fill="hold"/>
                                            <p:tgtEl>
                                              <p:spTgt spid="34"/>
                                            </p:tgtEl>
                                            <p:attrNameLst>
                                              <p:attrName>ppt_w</p:attrName>
                                            </p:attrNameLst>
                                          </p:cBhvr>
                                          <p:tavLst>
                                            <p:tav tm="0">
                                              <p:val>
                                                <p:fltVal val="0"/>
                                              </p:val>
                                            </p:tav>
                                            <p:tav tm="100000">
                                              <p:val>
                                                <p:strVal val="#ppt_w"/>
                                              </p:val>
                                            </p:tav>
                                          </p:tavLst>
                                        </p:anim>
                                        <p:anim calcmode="lin" valueType="num">
                                          <p:cBhvr>
                                            <p:cTn id="48" dur="500" fill="hold"/>
                                            <p:tgtEl>
                                              <p:spTgt spid="34"/>
                                            </p:tgtEl>
                                            <p:attrNameLst>
                                              <p:attrName>ppt_h</p:attrName>
                                            </p:attrNameLst>
                                          </p:cBhvr>
                                          <p:tavLst>
                                            <p:tav tm="0">
                                              <p:val>
                                                <p:fltVal val="0"/>
                                              </p:val>
                                            </p:tav>
                                            <p:tav tm="100000">
                                              <p:val>
                                                <p:strVal val="#ppt_h"/>
                                              </p:val>
                                            </p:tav>
                                          </p:tavLst>
                                        </p:anim>
                                        <p:anim calcmode="lin" valueType="num">
                                          <p:cBhvr>
                                            <p:cTn id="49" dur="500" fill="hold"/>
                                            <p:tgtEl>
                                              <p:spTgt spid="34"/>
                                            </p:tgtEl>
                                            <p:attrNameLst>
                                              <p:attrName>ppt_x</p:attrName>
                                            </p:attrNameLst>
                                          </p:cBhvr>
                                          <p:tavLst>
                                            <p:tav tm="0">
                                              <p:val>
                                                <p:fltVal val="0.5"/>
                                              </p:val>
                                            </p:tav>
                                            <p:tav tm="100000">
                                              <p:val>
                                                <p:strVal val="#ppt_x"/>
                                              </p:val>
                                            </p:tav>
                                          </p:tavLst>
                                        </p:anim>
                                        <p:anim calcmode="lin" valueType="num">
                                          <p:cBhvr>
                                            <p:cTn id="50" dur="500" fill="hold"/>
                                            <p:tgtEl>
                                              <p:spTgt spid="34"/>
                                            </p:tgtEl>
                                            <p:attrNameLst>
                                              <p:attrName>ppt_y</p:attrName>
                                            </p:attrNameLst>
                                          </p:cBhvr>
                                          <p:tavLst>
                                            <p:tav tm="0">
                                              <p:val>
                                                <p:fltVal val="0.5"/>
                                              </p:val>
                                            </p:tav>
                                            <p:tav tm="100000">
                                              <p:val>
                                                <p:strVal val="#ppt_y"/>
                                              </p:val>
                                            </p:tav>
                                          </p:tavLst>
                                        </p:anim>
                                      </p:childTnLst>
                                    </p:cTn>
                                  </p:par>
                                  <p:par>
                                    <p:cTn id="51" presetID="23" presetClass="entr" presetSubtype="528" fill="hold" nodeType="withEffect">
                                      <p:stCondLst>
                                        <p:cond delay="300"/>
                                      </p:stCondLst>
                                      <p:childTnLst>
                                        <p:set>
                                          <p:cBhvr>
                                            <p:cTn id="52" dur="1" fill="hold">
                                              <p:stCondLst>
                                                <p:cond delay="0"/>
                                              </p:stCondLst>
                                            </p:cTn>
                                            <p:tgtEl>
                                              <p:spTgt spid="37"/>
                                            </p:tgtEl>
                                            <p:attrNameLst>
                                              <p:attrName>style.visibility</p:attrName>
                                            </p:attrNameLst>
                                          </p:cBhvr>
                                          <p:to>
                                            <p:strVal val="visible"/>
                                          </p:to>
                                        </p:set>
                                        <p:anim calcmode="lin" valueType="num">
                                          <p:cBhvr>
                                            <p:cTn id="53" dur="500" fill="hold"/>
                                            <p:tgtEl>
                                              <p:spTgt spid="37"/>
                                            </p:tgtEl>
                                            <p:attrNameLst>
                                              <p:attrName>ppt_w</p:attrName>
                                            </p:attrNameLst>
                                          </p:cBhvr>
                                          <p:tavLst>
                                            <p:tav tm="0">
                                              <p:val>
                                                <p:fltVal val="0"/>
                                              </p:val>
                                            </p:tav>
                                            <p:tav tm="100000">
                                              <p:val>
                                                <p:strVal val="#ppt_w"/>
                                              </p:val>
                                            </p:tav>
                                          </p:tavLst>
                                        </p:anim>
                                        <p:anim calcmode="lin" valueType="num">
                                          <p:cBhvr>
                                            <p:cTn id="54" dur="500" fill="hold"/>
                                            <p:tgtEl>
                                              <p:spTgt spid="37"/>
                                            </p:tgtEl>
                                            <p:attrNameLst>
                                              <p:attrName>ppt_h</p:attrName>
                                            </p:attrNameLst>
                                          </p:cBhvr>
                                          <p:tavLst>
                                            <p:tav tm="0">
                                              <p:val>
                                                <p:fltVal val="0"/>
                                              </p:val>
                                            </p:tav>
                                            <p:tav tm="100000">
                                              <p:val>
                                                <p:strVal val="#ppt_h"/>
                                              </p:val>
                                            </p:tav>
                                          </p:tavLst>
                                        </p:anim>
                                        <p:anim calcmode="lin" valueType="num">
                                          <p:cBhvr>
                                            <p:cTn id="55" dur="500" fill="hold"/>
                                            <p:tgtEl>
                                              <p:spTgt spid="37"/>
                                            </p:tgtEl>
                                            <p:attrNameLst>
                                              <p:attrName>ppt_x</p:attrName>
                                            </p:attrNameLst>
                                          </p:cBhvr>
                                          <p:tavLst>
                                            <p:tav tm="0">
                                              <p:val>
                                                <p:fltVal val="0.5"/>
                                              </p:val>
                                            </p:tav>
                                            <p:tav tm="100000">
                                              <p:val>
                                                <p:strVal val="#ppt_x"/>
                                              </p:val>
                                            </p:tav>
                                          </p:tavLst>
                                        </p:anim>
                                        <p:anim calcmode="lin" valueType="num">
                                          <p:cBhvr>
                                            <p:cTn id="56" dur="500" fill="hold"/>
                                            <p:tgtEl>
                                              <p:spTgt spid="37"/>
                                            </p:tgtEl>
                                            <p:attrNameLst>
                                              <p:attrName>ppt_y</p:attrName>
                                            </p:attrNameLst>
                                          </p:cBhvr>
                                          <p:tavLst>
                                            <p:tav tm="0">
                                              <p:val>
                                                <p:fltVal val="0.5"/>
                                              </p:val>
                                            </p:tav>
                                            <p:tav tm="100000">
                                              <p:val>
                                                <p:strVal val="#ppt_y"/>
                                              </p:val>
                                            </p:tav>
                                          </p:tavLst>
                                        </p:anim>
                                      </p:childTnLst>
                                    </p:cTn>
                                  </p:par>
                                  <p:par>
                                    <p:cTn id="57" presetID="23" presetClass="entr" presetSubtype="528" fill="hold" nodeType="withEffect">
                                      <p:stCondLst>
                                        <p:cond delay="700"/>
                                      </p:stCondLst>
                                      <p:childTnLst>
                                        <p:set>
                                          <p:cBhvr>
                                            <p:cTn id="58" dur="1" fill="hold">
                                              <p:stCondLst>
                                                <p:cond delay="0"/>
                                              </p:stCondLst>
                                            </p:cTn>
                                            <p:tgtEl>
                                              <p:spTgt spid="40"/>
                                            </p:tgtEl>
                                            <p:attrNameLst>
                                              <p:attrName>style.visibility</p:attrName>
                                            </p:attrNameLst>
                                          </p:cBhvr>
                                          <p:to>
                                            <p:strVal val="visible"/>
                                          </p:to>
                                        </p:set>
                                        <p:anim calcmode="lin" valueType="num">
                                          <p:cBhvr>
                                            <p:cTn id="59" dur="500" fill="hold"/>
                                            <p:tgtEl>
                                              <p:spTgt spid="40"/>
                                            </p:tgtEl>
                                            <p:attrNameLst>
                                              <p:attrName>ppt_w</p:attrName>
                                            </p:attrNameLst>
                                          </p:cBhvr>
                                          <p:tavLst>
                                            <p:tav tm="0">
                                              <p:val>
                                                <p:fltVal val="0"/>
                                              </p:val>
                                            </p:tav>
                                            <p:tav tm="100000">
                                              <p:val>
                                                <p:strVal val="#ppt_w"/>
                                              </p:val>
                                            </p:tav>
                                          </p:tavLst>
                                        </p:anim>
                                        <p:anim calcmode="lin" valueType="num">
                                          <p:cBhvr>
                                            <p:cTn id="60" dur="500" fill="hold"/>
                                            <p:tgtEl>
                                              <p:spTgt spid="40"/>
                                            </p:tgtEl>
                                            <p:attrNameLst>
                                              <p:attrName>ppt_h</p:attrName>
                                            </p:attrNameLst>
                                          </p:cBhvr>
                                          <p:tavLst>
                                            <p:tav tm="0">
                                              <p:val>
                                                <p:fltVal val="0"/>
                                              </p:val>
                                            </p:tav>
                                            <p:tav tm="100000">
                                              <p:val>
                                                <p:strVal val="#ppt_h"/>
                                              </p:val>
                                            </p:tav>
                                          </p:tavLst>
                                        </p:anim>
                                        <p:anim calcmode="lin" valueType="num">
                                          <p:cBhvr>
                                            <p:cTn id="61" dur="500" fill="hold"/>
                                            <p:tgtEl>
                                              <p:spTgt spid="40"/>
                                            </p:tgtEl>
                                            <p:attrNameLst>
                                              <p:attrName>ppt_x</p:attrName>
                                            </p:attrNameLst>
                                          </p:cBhvr>
                                          <p:tavLst>
                                            <p:tav tm="0">
                                              <p:val>
                                                <p:fltVal val="0.5"/>
                                              </p:val>
                                            </p:tav>
                                            <p:tav tm="100000">
                                              <p:val>
                                                <p:strVal val="#ppt_x"/>
                                              </p:val>
                                            </p:tav>
                                          </p:tavLst>
                                        </p:anim>
                                        <p:anim calcmode="lin" valueType="num">
                                          <p:cBhvr>
                                            <p:cTn id="62" dur="500" fill="hold"/>
                                            <p:tgtEl>
                                              <p:spTgt spid="40"/>
                                            </p:tgtEl>
                                            <p:attrNameLst>
                                              <p:attrName>ppt_y</p:attrName>
                                            </p:attrNameLst>
                                          </p:cBhvr>
                                          <p:tavLst>
                                            <p:tav tm="0">
                                              <p:val>
                                                <p:fltVal val="0.5"/>
                                              </p:val>
                                            </p:tav>
                                            <p:tav tm="100000">
                                              <p:val>
                                                <p:strVal val="#ppt_y"/>
                                              </p:val>
                                            </p:tav>
                                          </p:tavLst>
                                        </p:anim>
                                      </p:childTnLst>
                                    </p:cTn>
                                  </p:par>
                                  <p:par>
                                    <p:cTn id="63" presetID="23" presetClass="entr" presetSubtype="528" fill="hold" nodeType="withEffect">
                                      <p:stCondLst>
                                        <p:cond delay="300"/>
                                      </p:stCondLst>
                                      <p:childTnLst>
                                        <p:set>
                                          <p:cBhvr>
                                            <p:cTn id="64" dur="1" fill="hold">
                                              <p:stCondLst>
                                                <p:cond delay="0"/>
                                              </p:stCondLst>
                                            </p:cTn>
                                            <p:tgtEl>
                                              <p:spTgt spid="43"/>
                                            </p:tgtEl>
                                            <p:attrNameLst>
                                              <p:attrName>style.visibility</p:attrName>
                                            </p:attrNameLst>
                                          </p:cBhvr>
                                          <p:to>
                                            <p:strVal val="visible"/>
                                          </p:to>
                                        </p:set>
                                        <p:anim calcmode="lin" valueType="num">
                                          <p:cBhvr>
                                            <p:cTn id="65" dur="500" fill="hold"/>
                                            <p:tgtEl>
                                              <p:spTgt spid="43"/>
                                            </p:tgtEl>
                                            <p:attrNameLst>
                                              <p:attrName>ppt_w</p:attrName>
                                            </p:attrNameLst>
                                          </p:cBhvr>
                                          <p:tavLst>
                                            <p:tav tm="0">
                                              <p:val>
                                                <p:fltVal val="0"/>
                                              </p:val>
                                            </p:tav>
                                            <p:tav tm="100000">
                                              <p:val>
                                                <p:strVal val="#ppt_w"/>
                                              </p:val>
                                            </p:tav>
                                          </p:tavLst>
                                        </p:anim>
                                        <p:anim calcmode="lin" valueType="num">
                                          <p:cBhvr>
                                            <p:cTn id="66" dur="500" fill="hold"/>
                                            <p:tgtEl>
                                              <p:spTgt spid="43"/>
                                            </p:tgtEl>
                                            <p:attrNameLst>
                                              <p:attrName>ppt_h</p:attrName>
                                            </p:attrNameLst>
                                          </p:cBhvr>
                                          <p:tavLst>
                                            <p:tav tm="0">
                                              <p:val>
                                                <p:fltVal val="0"/>
                                              </p:val>
                                            </p:tav>
                                            <p:tav tm="100000">
                                              <p:val>
                                                <p:strVal val="#ppt_h"/>
                                              </p:val>
                                            </p:tav>
                                          </p:tavLst>
                                        </p:anim>
                                        <p:anim calcmode="lin" valueType="num">
                                          <p:cBhvr>
                                            <p:cTn id="67" dur="500" fill="hold"/>
                                            <p:tgtEl>
                                              <p:spTgt spid="43"/>
                                            </p:tgtEl>
                                            <p:attrNameLst>
                                              <p:attrName>ppt_x</p:attrName>
                                            </p:attrNameLst>
                                          </p:cBhvr>
                                          <p:tavLst>
                                            <p:tav tm="0">
                                              <p:val>
                                                <p:fltVal val="0.5"/>
                                              </p:val>
                                            </p:tav>
                                            <p:tav tm="100000">
                                              <p:val>
                                                <p:strVal val="#ppt_x"/>
                                              </p:val>
                                            </p:tav>
                                          </p:tavLst>
                                        </p:anim>
                                        <p:anim calcmode="lin" valueType="num">
                                          <p:cBhvr>
                                            <p:cTn id="68" dur="500" fill="hold"/>
                                            <p:tgtEl>
                                              <p:spTgt spid="43"/>
                                            </p:tgtEl>
                                            <p:attrNameLst>
                                              <p:attrName>ppt_y</p:attrName>
                                            </p:attrNameLst>
                                          </p:cBhvr>
                                          <p:tavLst>
                                            <p:tav tm="0">
                                              <p:val>
                                                <p:fltVal val="0.5"/>
                                              </p:val>
                                            </p:tav>
                                            <p:tav tm="100000">
                                              <p:val>
                                                <p:strVal val="#ppt_y"/>
                                              </p:val>
                                            </p:tav>
                                          </p:tavLst>
                                        </p:anim>
                                      </p:childTnLst>
                                    </p:cTn>
                                  </p:par>
                                  <p:par>
                                    <p:cTn id="69" presetID="23" presetClass="entr" presetSubtype="528" fill="hold" nodeType="withEffect">
                                      <p:stCondLst>
                                        <p:cond delay="100"/>
                                      </p:stCondLst>
                                      <p:childTnLst>
                                        <p:set>
                                          <p:cBhvr>
                                            <p:cTn id="70" dur="1" fill="hold">
                                              <p:stCondLst>
                                                <p:cond delay="0"/>
                                              </p:stCondLst>
                                            </p:cTn>
                                            <p:tgtEl>
                                              <p:spTgt spid="46"/>
                                            </p:tgtEl>
                                            <p:attrNameLst>
                                              <p:attrName>style.visibility</p:attrName>
                                            </p:attrNameLst>
                                          </p:cBhvr>
                                          <p:to>
                                            <p:strVal val="visible"/>
                                          </p:to>
                                        </p:set>
                                        <p:anim calcmode="lin" valueType="num">
                                          <p:cBhvr>
                                            <p:cTn id="71" dur="500" fill="hold"/>
                                            <p:tgtEl>
                                              <p:spTgt spid="46"/>
                                            </p:tgtEl>
                                            <p:attrNameLst>
                                              <p:attrName>ppt_w</p:attrName>
                                            </p:attrNameLst>
                                          </p:cBhvr>
                                          <p:tavLst>
                                            <p:tav tm="0">
                                              <p:val>
                                                <p:fltVal val="0"/>
                                              </p:val>
                                            </p:tav>
                                            <p:tav tm="100000">
                                              <p:val>
                                                <p:strVal val="#ppt_w"/>
                                              </p:val>
                                            </p:tav>
                                          </p:tavLst>
                                        </p:anim>
                                        <p:anim calcmode="lin" valueType="num">
                                          <p:cBhvr>
                                            <p:cTn id="72" dur="500" fill="hold"/>
                                            <p:tgtEl>
                                              <p:spTgt spid="46"/>
                                            </p:tgtEl>
                                            <p:attrNameLst>
                                              <p:attrName>ppt_h</p:attrName>
                                            </p:attrNameLst>
                                          </p:cBhvr>
                                          <p:tavLst>
                                            <p:tav tm="0">
                                              <p:val>
                                                <p:fltVal val="0"/>
                                              </p:val>
                                            </p:tav>
                                            <p:tav tm="100000">
                                              <p:val>
                                                <p:strVal val="#ppt_h"/>
                                              </p:val>
                                            </p:tav>
                                          </p:tavLst>
                                        </p:anim>
                                        <p:anim calcmode="lin" valueType="num">
                                          <p:cBhvr>
                                            <p:cTn id="73" dur="500" fill="hold"/>
                                            <p:tgtEl>
                                              <p:spTgt spid="46"/>
                                            </p:tgtEl>
                                            <p:attrNameLst>
                                              <p:attrName>ppt_x</p:attrName>
                                            </p:attrNameLst>
                                          </p:cBhvr>
                                          <p:tavLst>
                                            <p:tav tm="0">
                                              <p:val>
                                                <p:fltVal val="0.5"/>
                                              </p:val>
                                            </p:tav>
                                            <p:tav tm="100000">
                                              <p:val>
                                                <p:strVal val="#ppt_x"/>
                                              </p:val>
                                            </p:tav>
                                          </p:tavLst>
                                        </p:anim>
                                        <p:anim calcmode="lin" valueType="num">
                                          <p:cBhvr>
                                            <p:cTn id="74" dur="500" fill="hold"/>
                                            <p:tgtEl>
                                              <p:spTgt spid="46"/>
                                            </p:tgtEl>
                                            <p:attrNameLst>
                                              <p:attrName>ppt_y</p:attrName>
                                            </p:attrNameLst>
                                          </p:cBhvr>
                                          <p:tavLst>
                                            <p:tav tm="0">
                                              <p:val>
                                                <p:fltVal val="0.5"/>
                                              </p:val>
                                            </p:tav>
                                            <p:tav tm="100000">
                                              <p:val>
                                                <p:strVal val="#ppt_y"/>
                                              </p:val>
                                            </p:tav>
                                          </p:tavLst>
                                        </p:anim>
                                      </p:childTnLst>
                                    </p:cTn>
                                  </p:par>
                                  <p:par>
                                    <p:cTn id="75" presetID="23" presetClass="entr" presetSubtype="528" fill="hold" nodeType="withEffect">
                                      <p:stCondLst>
                                        <p:cond delay="6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 calcmode="lin" valueType="num">
                                          <p:cBhvr>
                                            <p:cTn id="79" dur="500" fill="hold"/>
                                            <p:tgtEl>
                                              <p:spTgt spid="49"/>
                                            </p:tgtEl>
                                            <p:attrNameLst>
                                              <p:attrName>ppt_x</p:attrName>
                                            </p:attrNameLst>
                                          </p:cBhvr>
                                          <p:tavLst>
                                            <p:tav tm="0">
                                              <p:val>
                                                <p:fltVal val="0.5"/>
                                              </p:val>
                                            </p:tav>
                                            <p:tav tm="100000">
                                              <p:val>
                                                <p:strVal val="#ppt_x"/>
                                              </p:val>
                                            </p:tav>
                                          </p:tavLst>
                                        </p:anim>
                                        <p:anim calcmode="lin" valueType="num">
                                          <p:cBhvr>
                                            <p:cTn id="80" dur="500" fill="hold"/>
                                            <p:tgtEl>
                                              <p:spTgt spid="49"/>
                                            </p:tgtEl>
                                            <p:attrNameLst>
                                              <p:attrName>ppt_y</p:attrName>
                                            </p:attrNameLst>
                                          </p:cBhvr>
                                          <p:tavLst>
                                            <p:tav tm="0">
                                              <p:val>
                                                <p:fltVal val="0.5"/>
                                              </p:val>
                                            </p:tav>
                                            <p:tav tm="100000">
                                              <p:val>
                                                <p:strVal val="#ppt_y"/>
                                              </p:val>
                                            </p:tav>
                                          </p:tavLst>
                                        </p:anim>
                                      </p:childTnLst>
                                    </p:cTn>
                                  </p:par>
                                  <p:par>
                                    <p:cTn id="81" presetID="23" presetClass="entr" presetSubtype="528" fill="hold" nodeType="withEffect">
                                      <p:stCondLst>
                                        <p:cond delay="300"/>
                                      </p:stCondLst>
                                      <p:childTnLst>
                                        <p:set>
                                          <p:cBhvr>
                                            <p:cTn id="82" dur="1" fill="hold">
                                              <p:stCondLst>
                                                <p:cond delay="0"/>
                                              </p:stCondLst>
                                            </p:cTn>
                                            <p:tgtEl>
                                              <p:spTgt spid="52"/>
                                            </p:tgtEl>
                                            <p:attrNameLst>
                                              <p:attrName>style.visibility</p:attrName>
                                            </p:attrNameLst>
                                          </p:cBhvr>
                                          <p:to>
                                            <p:strVal val="visible"/>
                                          </p:to>
                                        </p:set>
                                        <p:anim calcmode="lin" valueType="num">
                                          <p:cBhvr>
                                            <p:cTn id="83" dur="500" fill="hold"/>
                                            <p:tgtEl>
                                              <p:spTgt spid="52"/>
                                            </p:tgtEl>
                                            <p:attrNameLst>
                                              <p:attrName>ppt_w</p:attrName>
                                            </p:attrNameLst>
                                          </p:cBhvr>
                                          <p:tavLst>
                                            <p:tav tm="0">
                                              <p:val>
                                                <p:fltVal val="0"/>
                                              </p:val>
                                            </p:tav>
                                            <p:tav tm="100000">
                                              <p:val>
                                                <p:strVal val="#ppt_w"/>
                                              </p:val>
                                            </p:tav>
                                          </p:tavLst>
                                        </p:anim>
                                        <p:anim calcmode="lin" valueType="num">
                                          <p:cBhvr>
                                            <p:cTn id="84" dur="500" fill="hold"/>
                                            <p:tgtEl>
                                              <p:spTgt spid="52"/>
                                            </p:tgtEl>
                                            <p:attrNameLst>
                                              <p:attrName>ppt_h</p:attrName>
                                            </p:attrNameLst>
                                          </p:cBhvr>
                                          <p:tavLst>
                                            <p:tav tm="0">
                                              <p:val>
                                                <p:fltVal val="0"/>
                                              </p:val>
                                            </p:tav>
                                            <p:tav tm="100000">
                                              <p:val>
                                                <p:strVal val="#ppt_h"/>
                                              </p:val>
                                            </p:tav>
                                          </p:tavLst>
                                        </p:anim>
                                        <p:anim calcmode="lin" valueType="num">
                                          <p:cBhvr>
                                            <p:cTn id="85" dur="500" fill="hold"/>
                                            <p:tgtEl>
                                              <p:spTgt spid="52"/>
                                            </p:tgtEl>
                                            <p:attrNameLst>
                                              <p:attrName>ppt_x</p:attrName>
                                            </p:attrNameLst>
                                          </p:cBhvr>
                                          <p:tavLst>
                                            <p:tav tm="0">
                                              <p:val>
                                                <p:fltVal val="0.5"/>
                                              </p:val>
                                            </p:tav>
                                            <p:tav tm="100000">
                                              <p:val>
                                                <p:strVal val="#ppt_x"/>
                                              </p:val>
                                            </p:tav>
                                          </p:tavLst>
                                        </p:anim>
                                        <p:anim calcmode="lin" valueType="num">
                                          <p:cBhvr>
                                            <p:cTn id="86" dur="500" fill="hold"/>
                                            <p:tgtEl>
                                              <p:spTgt spid="52"/>
                                            </p:tgtEl>
                                            <p:attrNameLst>
                                              <p:attrName>ppt_y</p:attrName>
                                            </p:attrNameLst>
                                          </p:cBhvr>
                                          <p:tavLst>
                                            <p:tav tm="0">
                                              <p:val>
                                                <p:fltVal val="0.5"/>
                                              </p:val>
                                            </p:tav>
                                            <p:tav tm="100000">
                                              <p:val>
                                                <p:strVal val="#ppt_y"/>
                                              </p:val>
                                            </p:tav>
                                          </p:tavLst>
                                        </p:anim>
                                      </p:childTnLst>
                                    </p:cTn>
                                  </p:par>
                                  <p:par>
                                    <p:cTn id="87" presetID="23" presetClass="entr" presetSubtype="528" fill="hold" nodeType="withEffect">
                                      <p:stCondLst>
                                        <p:cond delay="300"/>
                                      </p:stCondLst>
                                      <p:childTnLst>
                                        <p:set>
                                          <p:cBhvr>
                                            <p:cTn id="88" dur="1" fill="hold">
                                              <p:stCondLst>
                                                <p:cond delay="0"/>
                                              </p:stCondLst>
                                            </p:cTn>
                                            <p:tgtEl>
                                              <p:spTgt spid="55"/>
                                            </p:tgtEl>
                                            <p:attrNameLst>
                                              <p:attrName>style.visibility</p:attrName>
                                            </p:attrNameLst>
                                          </p:cBhvr>
                                          <p:to>
                                            <p:strVal val="visible"/>
                                          </p:to>
                                        </p:set>
                                        <p:anim calcmode="lin" valueType="num">
                                          <p:cBhvr>
                                            <p:cTn id="89" dur="500" fill="hold"/>
                                            <p:tgtEl>
                                              <p:spTgt spid="55"/>
                                            </p:tgtEl>
                                            <p:attrNameLst>
                                              <p:attrName>ppt_w</p:attrName>
                                            </p:attrNameLst>
                                          </p:cBhvr>
                                          <p:tavLst>
                                            <p:tav tm="0">
                                              <p:val>
                                                <p:fltVal val="0"/>
                                              </p:val>
                                            </p:tav>
                                            <p:tav tm="100000">
                                              <p:val>
                                                <p:strVal val="#ppt_w"/>
                                              </p:val>
                                            </p:tav>
                                          </p:tavLst>
                                        </p:anim>
                                        <p:anim calcmode="lin" valueType="num">
                                          <p:cBhvr>
                                            <p:cTn id="90" dur="500" fill="hold"/>
                                            <p:tgtEl>
                                              <p:spTgt spid="55"/>
                                            </p:tgtEl>
                                            <p:attrNameLst>
                                              <p:attrName>ppt_h</p:attrName>
                                            </p:attrNameLst>
                                          </p:cBhvr>
                                          <p:tavLst>
                                            <p:tav tm="0">
                                              <p:val>
                                                <p:fltVal val="0"/>
                                              </p:val>
                                            </p:tav>
                                            <p:tav tm="100000">
                                              <p:val>
                                                <p:strVal val="#ppt_h"/>
                                              </p:val>
                                            </p:tav>
                                          </p:tavLst>
                                        </p:anim>
                                        <p:anim calcmode="lin" valueType="num">
                                          <p:cBhvr>
                                            <p:cTn id="91" dur="500" fill="hold"/>
                                            <p:tgtEl>
                                              <p:spTgt spid="55"/>
                                            </p:tgtEl>
                                            <p:attrNameLst>
                                              <p:attrName>ppt_x</p:attrName>
                                            </p:attrNameLst>
                                          </p:cBhvr>
                                          <p:tavLst>
                                            <p:tav tm="0">
                                              <p:val>
                                                <p:fltVal val="0.5"/>
                                              </p:val>
                                            </p:tav>
                                            <p:tav tm="100000">
                                              <p:val>
                                                <p:strVal val="#ppt_x"/>
                                              </p:val>
                                            </p:tav>
                                          </p:tavLst>
                                        </p:anim>
                                        <p:anim calcmode="lin" valueType="num">
                                          <p:cBhvr>
                                            <p:cTn id="92" dur="500" fill="hold"/>
                                            <p:tgtEl>
                                              <p:spTgt spid="55"/>
                                            </p:tgtEl>
                                            <p:attrNameLst>
                                              <p:attrName>ppt_y</p:attrName>
                                            </p:attrNameLst>
                                          </p:cBhvr>
                                          <p:tavLst>
                                            <p:tav tm="0">
                                              <p:val>
                                                <p:fltVal val="0.5"/>
                                              </p:val>
                                            </p:tav>
                                            <p:tav tm="100000">
                                              <p:val>
                                                <p:strVal val="#ppt_y"/>
                                              </p:val>
                                            </p:tav>
                                          </p:tavLst>
                                        </p:anim>
                                      </p:childTnLst>
                                    </p:cTn>
                                  </p:par>
                                  <p:par>
                                    <p:cTn id="93" presetID="23" presetClass="entr" presetSubtype="528" fill="hold" nodeType="withEffect">
                                      <p:stCondLst>
                                        <p:cond delay="600"/>
                                      </p:stCondLst>
                                      <p:childTnLst>
                                        <p:set>
                                          <p:cBhvr>
                                            <p:cTn id="94" dur="1" fill="hold">
                                              <p:stCondLst>
                                                <p:cond delay="0"/>
                                              </p:stCondLst>
                                            </p:cTn>
                                            <p:tgtEl>
                                              <p:spTgt spid="58"/>
                                            </p:tgtEl>
                                            <p:attrNameLst>
                                              <p:attrName>style.visibility</p:attrName>
                                            </p:attrNameLst>
                                          </p:cBhvr>
                                          <p:to>
                                            <p:strVal val="visible"/>
                                          </p:to>
                                        </p:set>
                                        <p:anim calcmode="lin" valueType="num">
                                          <p:cBhvr>
                                            <p:cTn id="95" dur="500" fill="hold"/>
                                            <p:tgtEl>
                                              <p:spTgt spid="58"/>
                                            </p:tgtEl>
                                            <p:attrNameLst>
                                              <p:attrName>ppt_w</p:attrName>
                                            </p:attrNameLst>
                                          </p:cBhvr>
                                          <p:tavLst>
                                            <p:tav tm="0">
                                              <p:val>
                                                <p:fltVal val="0"/>
                                              </p:val>
                                            </p:tav>
                                            <p:tav tm="100000">
                                              <p:val>
                                                <p:strVal val="#ppt_w"/>
                                              </p:val>
                                            </p:tav>
                                          </p:tavLst>
                                        </p:anim>
                                        <p:anim calcmode="lin" valueType="num">
                                          <p:cBhvr>
                                            <p:cTn id="96" dur="500" fill="hold"/>
                                            <p:tgtEl>
                                              <p:spTgt spid="58"/>
                                            </p:tgtEl>
                                            <p:attrNameLst>
                                              <p:attrName>ppt_h</p:attrName>
                                            </p:attrNameLst>
                                          </p:cBhvr>
                                          <p:tavLst>
                                            <p:tav tm="0">
                                              <p:val>
                                                <p:fltVal val="0"/>
                                              </p:val>
                                            </p:tav>
                                            <p:tav tm="100000">
                                              <p:val>
                                                <p:strVal val="#ppt_h"/>
                                              </p:val>
                                            </p:tav>
                                          </p:tavLst>
                                        </p:anim>
                                        <p:anim calcmode="lin" valueType="num">
                                          <p:cBhvr>
                                            <p:cTn id="97" dur="500" fill="hold"/>
                                            <p:tgtEl>
                                              <p:spTgt spid="58"/>
                                            </p:tgtEl>
                                            <p:attrNameLst>
                                              <p:attrName>ppt_x</p:attrName>
                                            </p:attrNameLst>
                                          </p:cBhvr>
                                          <p:tavLst>
                                            <p:tav tm="0">
                                              <p:val>
                                                <p:fltVal val="0.5"/>
                                              </p:val>
                                            </p:tav>
                                            <p:tav tm="100000">
                                              <p:val>
                                                <p:strVal val="#ppt_x"/>
                                              </p:val>
                                            </p:tav>
                                          </p:tavLst>
                                        </p:anim>
                                        <p:anim calcmode="lin" valueType="num">
                                          <p:cBhvr>
                                            <p:cTn id="98" dur="500" fill="hold"/>
                                            <p:tgtEl>
                                              <p:spTgt spid="58"/>
                                            </p:tgtEl>
                                            <p:attrNameLst>
                                              <p:attrName>ppt_y</p:attrName>
                                            </p:attrNameLst>
                                          </p:cBhvr>
                                          <p:tavLst>
                                            <p:tav tm="0">
                                              <p:val>
                                                <p:fltVal val="0.5"/>
                                              </p:val>
                                            </p:tav>
                                            <p:tav tm="100000">
                                              <p:val>
                                                <p:strVal val="#ppt_y"/>
                                              </p:val>
                                            </p:tav>
                                          </p:tavLst>
                                        </p:anim>
                                      </p:childTnLst>
                                    </p:cTn>
                                  </p:par>
                                  <p:par>
                                    <p:cTn id="99" presetID="23" presetClass="entr" presetSubtype="528" fill="hold" nodeType="withEffect">
                                      <p:stCondLst>
                                        <p:cond delay="600"/>
                                      </p:stCondLst>
                                      <p:childTnLst>
                                        <p:set>
                                          <p:cBhvr>
                                            <p:cTn id="100" dur="1" fill="hold">
                                              <p:stCondLst>
                                                <p:cond delay="0"/>
                                              </p:stCondLst>
                                            </p:cTn>
                                            <p:tgtEl>
                                              <p:spTgt spid="61"/>
                                            </p:tgtEl>
                                            <p:attrNameLst>
                                              <p:attrName>style.visibility</p:attrName>
                                            </p:attrNameLst>
                                          </p:cBhvr>
                                          <p:to>
                                            <p:strVal val="visible"/>
                                          </p:to>
                                        </p:set>
                                        <p:anim calcmode="lin" valueType="num">
                                          <p:cBhvr>
                                            <p:cTn id="101" dur="500" fill="hold"/>
                                            <p:tgtEl>
                                              <p:spTgt spid="61"/>
                                            </p:tgtEl>
                                            <p:attrNameLst>
                                              <p:attrName>ppt_w</p:attrName>
                                            </p:attrNameLst>
                                          </p:cBhvr>
                                          <p:tavLst>
                                            <p:tav tm="0">
                                              <p:val>
                                                <p:fltVal val="0"/>
                                              </p:val>
                                            </p:tav>
                                            <p:tav tm="100000">
                                              <p:val>
                                                <p:strVal val="#ppt_w"/>
                                              </p:val>
                                            </p:tav>
                                          </p:tavLst>
                                        </p:anim>
                                        <p:anim calcmode="lin" valueType="num">
                                          <p:cBhvr>
                                            <p:cTn id="102" dur="500" fill="hold"/>
                                            <p:tgtEl>
                                              <p:spTgt spid="61"/>
                                            </p:tgtEl>
                                            <p:attrNameLst>
                                              <p:attrName>ppt_h</p:attrName>
                                            </p:attrNameLst>
                                          </p:cBhvr>
                                          <p:tavLst>
                                            <p:tav tm="0">
                                              <p:val>
                                                <p:fltVal val="0"/>
                                              </p:val>
                                            </p:tav>
                                            <p:tav tm="100000">
                                              <p:val>
                                                <p:strVal val="#ppt_h"/>
                                              </p:val>
                                            </p:tav>
                                          </p:tavLst>
                                        </p:anim>
                                        <p:anim calcmode="lin" valueType="num">
                                          <p:cBhvr>
                                            <p:cTn id="103" dur="500" fill="hold"/>
                                            <p:tgtEl>
                                              <p:spTgt spid="61"/>
                                            </p:tgtEl>
                                            <p:attrNameLst>
                                              <p:attrName>ppt_x</p:attrName>
                                            </p:attrNameLst>
                                          </p:cBhvr>
                                          <p:tavLst>
                                            <p:tav tm="0">
                                              <p:val>
                                                <p:fltVal val="0.5"/>
                                              </p:val>
                                            </p:tav>
                                            <p:tav tm="100000">
                                              <p:val>
                                                <p:strVal val="#ppt_x"/>
                                              </p:val>
                                            </p:tav>
                                          </p:tavLst>
                                        </p:anim>
                                        <p:anim calcmode="lin" valueType="num">
                                          <p:cBhvr>
                                            <p:cTn id="104" dur="500" fill="hold"/>
                                            <p:tgtEl>
                                              <p:spTgt spid="61"/>
                                            </p:tgtEl>
                                            <p:attrNameLst>
                                              <p:attrName>ppt_y</p:attrName>
                                            </p:attrNameLst>
                                          </p:cBhvr>
                                          <p:tavLst>
                                            <p:tav tm="0">
                                              <p:val>
                                                <p:fltVal val="0.5"/>
                                              </p:val>
                                            </p:tav>
                                            <p:tav tm="100000">
                                              <p:val>
                                                <p:strVal val="#ppt_y"/>
                                              </p:val>
                                            </p:tav>
                                          </p:tavLst>
                                        </p:anim>
                                      </p:childTnLst>
                                    </p:cTn>
                                  </p:par>
                                  <p:par>
                                    <p:cTn id="105" presetID="23" presetClass="entr" presetSubtype="528" fill="hold" nodeType="withEffect">
                                      <p:stCondLst>
                                        <p:cond delay="3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 calcmode="lin" valueType="num">
                                          <p:cBhvr>
                                            <p:cTn id="109" dur="500" fill="hold"/>
                                            <p:tgtEl>
                                              <p:spTgt spid="64"/>
                                            </p:tgtEl>
                                            <p:attrNameLst>
                                              <p:attrName>ppt_x</p:attrName>
                                            </p:attrNameLst>
                                          </p:cBhvr>
                                          <p:tavLst>
                                            <p:tav tm="0">
                                              <p:val>
                                                <p:fltVal val="0.5"/>
                                              </p:val>
                                            </p:tav>
                                            <p:tav tm="100000">
                                              <p:val>
                                                <p:strVal val="#ppt_x"/>
                                              </p:val>
                                            </p:tav>
                                          </p:tavLst>
                                        </p:anim>
                                        <p:anim calcmode="lin" valueType="num">
                                          <p:cBhvr>
                                            <p:cTn id="110" dur="500" fill="hold"/>
                                            <p:tgtEl>
                                              <p:spTgt spid="64"/>
                                            </p:tgtEl>
                                            <p:attrNameLst>
                                              <p:attrName>ppt_y</p:attrName>
                                            </p:attrNameLst>
                                          </p:cBhvr>
                                          <p:tavLst>
                                            <p:tav tm="0">
                                              <p:val>
                                                <p:fltVal val="0.5"/>
                                              </p:val>
                                            </p:tav>
                                            <p:tav tm="100000">
                                              <p:val>
                                                <p:strVal val="#ppt_y"/>
                                              </p:val>
                                            </p:tav>
                                          </p:tavLst>
                                        </p:anim>
                                      </p:childTnLst>
                                    </p:cTn>
                                  </p:par>
                                  <p:par>
                                    <p:cTn id="111" presetID="23" presetClass="entr" presetSubtype="528" fill="hold" nodeType="withEffect">
                                      <p:stCondLst>
                                        <p:cond delay="600"/>
                                      </p:stCondLst>
                                      <p:childTnLst>
                                        <p:set>
                                          <p:cBhvr>
                                            <p:cTn id="112" dur="1" fill="hold">
                                              <p:stCondLst>
                                                <p:cond delay="0"/>
                                              </p:stCondLst>
                                            </p:cTn>
                                            <p:tgtEl>
                                              <p:spTgt spid="67"/>
                                            </p:tgtEl>
                                            <p:attrNameLst>
                                              <p:attrName>style.visibility</p:attrName>
                                            </p:attrNameLst>
                                          </p:cBhvr>
                                          <p:to>
                                            <p:strVal val="visible"/>
                                          </p:to>
                                        </p:set>
                                        <p:anim calcmode="lin" valueType="num">
                                          <p:cBhvr>
                                            <p:cTn id="113" dur="500" fill="hold"/>
                                            <p:tgtEl>
                                              <p:spTgt spid="67"/>
                                            </p:tgtEl>
                                            <p:attrNameLst>
                                              <p:attrName>ppt_w</p:attrName>
                                            </p:attrNameLst>
                                          </p:cBhvr>
                                          <p:tavLst>
                                            <p:tav tm="0">
                                              <p:val>
                                                <p:fltVal val="0"/>
                                              </p:val>
                                            </p:tav>
                                            <p:tav tm="100000">
                                              <p:val>
                                                <p:strVal val="#ppt_w"/>
                                              </p:val>
                                            </p:tav>
                                          </p:tavLst>
                                        </p:anim>
                                        <p:anim calcmode="lin" valueType="num">
                                          <p:cBhvr>
                                            <p:cTn id="114" dur="500" fill="hold"/>
                                            <p:tgtEl>
                                              <p:spTgt spid="67"/>
                                            </p:tgtEl>
                                            <p:attrNameLst>
                                              <p:attrName>ppt_h</p:attrName>
                                            </p:attrNameLst>
                                          </p:cBhvr>
                                          <p:tavLst>
                                            <p:tav tm="0">
                                              <p:val>
                                                <p:fltVal val="0"/>
                                              </p:val>
                                            </p:tav>
                                            <p:tav tm="100000">
                                              <p:val>
                                                <p:strVal val="#ppt_h"/>
                                              </p:val>
                                            </p:tav>
                                          </p:tavLst>
                                        </p:anim>
                                        <p:anim calcmode="lin" valueType="num">
                                          <p:cBhvr>
                                            <p:cTn id="115" dur="500" fill="hold"/>
                                            <p:tgtEl>
                                              <p:spTgt spid="67"/>
                                            </p:tgtEl>
                                            <p:attrNameLst>
                                              <p:attrName>ppt_x</p:attrName>
                                            </p:attrNameLst>
                                          </p:cBhvr>
                                          <p:tavLst>
                                            <p:tav tm="0">
                                              <p:val>
                                                <p:fltVal val="0.5"/>
                                              </p:val>
                                            </p:tav>
                                            <p:tav tm="100000">
                                              <p:val>
                                                <p:strVal val="#ppt_x"/>
                                              </p:val>
                                            </p:tav>
                                          </p:tavLst>
                                        </p:anim>
                                        <p:anim calcmode="lin" valueType="num">
                                          <p:cBhvr>
                                            <p:cTn id="116" dur="500" fill="hold"/>
                                            <p:tgtEl>
                                              <p:spTgt spid="67"/>
                                            </p:tgtEl>
                                            <p:attrNameLst>
                                              <p:attrName>ppt_y</p:attrName>
                                            </p:attrNameLst>
                                          </p:cBhvr>
                                          <p:tavLst>
                                            <p:tav tm="0">
                                              <p:val>
                                                <p:fltVal val="0.5"/>
                                              </p:val>
                                            </p:tav>
                                            <p:tav tm="100000">
                                              <p:val>
                                                <p:strVal val="#ppt_y"/>
                                              </p:val>
                                            </p:tav>
                                          </p:tavLst>
                                        </p:anim>
                                      </p:childTnLst>
                                    </p:cTn>
                                  </p:par>
                                  <p:par>
                                    <p:cTn id="117" presetID="23" presetClass="entr" presetSubtype="528" fill="hold" nodeType="withEffect">
                                      <p:stCondLst>
                                        <p:cond delay="600"/>
                                      </p:stCondLst>
                                      <p:childTnLst>
                                        <p:set>
                                          <p:cBhvr>
                                            <p:cTn id="118" dur="1" fill="hold">
                                              <p:stCondLst>
                                                <p:cond delay="0"/>
                                              </p:stCondLst>
                                            </p:cTn>
                                            <p:tgtEl>
                                              <p:spTgt spid="70"/>
                                            </p:tgtEl>
                                            <p:attrNameLst>
                                              <p:attrName>style.visibility</p:attrName>
                                            </p:attrNameLst>
                                          </p:cBhvr>
                                          <p:to>
                                            <p:strVal val="visible"/>
                                          </p:to>
                                        </p:set>
                                        <p:anim calcmode="lin" valueType="num">
                                          <p:cBhvr>
                                            <p:cTn id="119" dur="500" fill="hold"/>
                                            <p:tgtEl>
                                              <p:spTgt spid="70"/>
                                            </p:tgtEl>
                                            <p:attrNameLst>
                                              <p:attrName>ppt_w</p:attrName>
                                            </p:attrNameLst>
                                          </p:cBhvr>
                                          <p:tavLst>
                                            <p:tav tm="0">
                                              <p:val>
                                                <p:fltVal val="0"/>
                                              </p:val>
                                            </p:tav>
                                            <p:tav tm="100000">
                                              <p:val>
                                                <p:strVal val="#ppt_w"/>
                                              </p:val>
                                            </p:tav>
                                          </p:tavLst>
                                        </p:anim>
                                        <p:anim calcmode="lin" valueType="num">
                                          <p:cBhvr>
                                            <p:cTn id="120" dur="500" fill="hold"/>
                                            <p:tgtEl>
                                              <p:spTgt spid="70"/>
                                            </p:tgtEl>
                                            <p:attrNameLst>
                                              <p:attrName>ppt_h</p:attrName>
                                            </p:attrNameLst>
                                          </p:cBhvr>
                                          <p:tavLst>
                                            <p:tav tm="0">
                                              <p:val>
                                                <p:fltVal val="0"/>
                                              </p:val>
                                            </p:tav>
                                            <p:tav tm="100000">
                                              <p:val>
                                                <p:strVal val="#ppt_h"/>
                                              </p:val>
                                            </p:tav>
                                          </p:tavLst>
                                        </p:anim>
                                        <p:anim calcmode="lin" valueType="num">
                                          <p:cBhvr>
                                            <p:cTn id="121" dur="500" fill="hold"/>
                                            <p:tgtEl>
                                              <p:spTgt spid="70"/>
                                            </p:tgtEl>
                                            <p:attrNameLst>
                                              <p:attrName>ppt_x</p:attrName>
                                            </p:attrNameLst>
                                          </p:cBhvr>
                                          <p:tavLst>
                                            <p:tav tm="0">
                                              <p:val>
                                                <p:fltVal val="0.5"/>
                                              </p:val>
                                            </p:tav>
                                            <p:tav tm="100000">
                                              <p:val>
                                                <p:strVal val="#ppt_x"/>
                                              </p:val>
                                            </p:tav>
                                          </p:tavLst>
                                        </p:anim>
                                        <p:anim calcmode="lin" valueType="num">
                                          <p:cBhvr>
                                            <p:cTn id="122" dur="500" fill="hold"/>
                                            <p:tgtEl>
                                              <p:spTgt spid="70"/>
                                            </p:tgtEl>
                                            <p:attrNameLst>
                                              <p:attrName>ppt_y</p:attrName>
                                            </p:attrNameLst>
                                          </p:cBhvr>
                                          <p:tavLst>
                                            <p:tav tm="0">
                                              <p:val>
                                                <p:fltVal val="0.5"/>
                                              </p:val>
                                            </p:tav>
                                            <p:tav tm="100000">
                                              <p:val>
                                                <p:strVal val="#ppt_y"/>
                                              </p:val>
                                            </p:tav>
                                          </p:tavLst>
                                        </p:anim>
                                      </p:childTnLst>
                                    </p:cTn>
                                  </p:par>
                                  <p:par>
                                    <p:cTn id="123" presetID="26" presetClass="emph" presetSubtype="0" repeatCount="3000" fill="hold" nodeType="withEffect">
                                      <p:stCondLst>
                                        <p:cond delay="600"/>
                                      </p:stCondLst>
                                      <p:childTnLst>
                                        <p:animEffect transition="out" filter="fade">
                                          <p:cBhvr>
                                            <p:cTn id="124" dur="500" tmFilter="0, 0; .2, .5; .8, .5; 1, 0"/>
                                            <p:tgtEl>
                                              <p:spTgt spid="34"/>
                                            </p:tgtEl>
                                          </p:cBhvr>
                                        </p:animEffect>
                                        <p:animScale>
                                          <p:cBhvr>
                                            <p:cTn id="125" dur="250" autoRev="1" fill="hold"/>
                                            <p:tgtEl>
                                              <p:spTgt spid="34"/>
                                            </p:tgtEl>
                                          </p:cBhvr>
                                          <p:by x="105000" y="105000"/>
                                        </p:animScale>
                                      </p:childTnLst>
                                    </p:cTn>
                                  </p:par>
                                  <p:par>
                                    <p:cTn id="126" presetID="26" presetClass="emph" presetSubtype="0" repeatCount="3000" fill="hold" nodeType="withEffect">
                                      <p:stCondLst>
                                        <p:cond delay="710"/>
                                      </p:stCondLst>
                                      <p:childTnLst>
                                        <p:animEffect transition="out" filter="fade">
                                          <p:cBhvr>
                                            <p:cTn id="127" dur="500" tmFilter="0, 0; .2, .5; .8, .5; 1, 0"/>
                                            <p:tgtEl>
                                              <p:spTgt spid="55"/>
                                            </p:tgtEl>
                                          </p:cBhvr>
                                        </p:animEffect>
                                        <p:animScale>
                                          <p:cBhvr>
                                            <p:cTn id="128" dur="250" autoRev="1" fill="hold"/>
                                            <p:tgtEl>
                                              <p:spTgt spid="55"/>
                                            </p:tgtEl>
                                          </p:cBhvr>
                                          <p:by x="105000" y="105000"/>
                                        </p:animScale>
                                      </p:childTnLst>
                                    </p:cTn>
                                  </p:par>
                                  <p:par>
                                    <p:cTn id="129" presetID="26" presetClass="emph" presetSubtype="0" repeatCount="3000" fill="hold" nodeType="withEffect">
                                      <p:stCondLst>
                                        <p:cond delay="410"/>
                                      </p:stCondLst>
                                      <p:childTnLst>
                                        <p:animEffect transition="out" filter="fade">
                                          <p:cBhvr>
                                            <p:cTn id="130" dur="500" tmFilter="0, 0; .2, .5; .8, .5; 1, 0"/>
                                            <p:tgtEl>
                                              <p:spTgt spid="61"/>
                                            </p:tgtEl>
                                          </p:cBhvr>
                                        </p:animEffect>
                                        <p:animScale>
                                          <p:cBhvr>
                                            <p:cTn id="131" dur="250" autoRev="1" fill="hold"/>
                                            <p:tgtEl>
                                              <p:spTgt spid="61"/>
                                            </p:tgtEl>
                                          </p:cBhvr>
                                          <p:by x="105000" y="105000"/>
                                        </p:animScale>
                                      </p:childTnLst>
                                    </p:cTn>
                                  </p:par>
                                  <p:par>
                                    <p:cTn id="132" presetID="26" presetClass="emph" presetSubtype="0" repeatCount="3000" fill="hold" nodeType="withEffect">
                                      <p:stCondLst>
                                        <p:cond delay="810"/>
                                      </p:stCondLst>
                                      <p:childTnLst>
                                        <p:animEffect transition="out" filter="fade">
                                          <p:cBhvr>
                                            <p:cTn id="133" dur="500" tmFilter="0, 0; .2, .5; .8, .5; 1, 0"/>
                                            <p:tgtEl>
                                              <p:spTgt spid="64"/>
                                            </p:tgtEl>
                                          </p:cBhvr>
                                        </p:animEffect>
                                        <p:animScale>
                                          <p:cBhvr>
                                            <p:cTn id="134" dur="250" autoRev="1" fill="hold"/>
                                            <p:tgtEl>
                                              <p:spTgt spid="64"/>
                                            </p:tgtEl>
                                          </p:cBhvr>
                                          <p:by x="105000" y="105000"/>
                                        </p:animScale>
                                      </p:childTnLst>
                                    </p:cTn>
                                  </p:par>
                                </p:childTnLst>
                              </p:cTn>
                            </p:par>
                            <p:par>
                              <p:cTn id="135" fill="hold">
                                <p:stCondLst>
                                  <p:cond delay="4650"/>
                                </p:stCondLst>
                                <p:childTnLst>
                                  <p:par>
                                    <p:cTn id="136" presetID="10" presetClass="entr" presetSubtype="0" fill="hold" grpId="0" nodeType="afterEffect">
                                      <p:stCondLst>
                                        <p:cond delay="0"/>
                                      </p:stCondLst>
                                      <p:childTnLst>
                                        <p:set>
                                          <p:cBhvr>
                                            <p:cTn id="137" dur="1" fill="hold">
                                              <p:stCondLst>
                                                <p:cond delay="0"/>
                                              </p:stCondLst>
                                            </p:cTn>
                                            <p:tgtEl>
                                              <p:spTgt spid="75"/>
                                            </p:tgtEl>
                                            <p:attrNameLst>
                                              <p:attrName>style.visibility</p:attrName>
                                            </p:attrNameLst>
                                          </p:cBhvr>
                                          <p:to>
                                            <p:strVal val="visible"/>
                                          </p:to>
                                        </p:set>
                                        <p:animEffect transition="in" filter="fade">
                                          <p:cBhvr>
                                            <p:cTn id="13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 grpId="0" bldLvl="0" animBg="1"/>
          <p:bldP spid="12" grpId="0"/>
          <p:bldP spid="14" grpId="0"/>
          <p:bldP spid="78" grpId="0" bldLvl="0" animBg="1"/>
          <p:bldP spid="79" grpId="0"/>
          <p:bldP spid="75"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rot="0">
            <a:off x="618490" y="1191260"/>
            <a:ext cx="11250295" cy="5201285"/>
            <a:chOff x="1510172" y="3426672"/>
            <a:chExt cx="5279057" cy="6816665"/>
          </a:xfrm>
          <a:gradFill>
            <a:gsLst>
              <a:gs pos="2000">
                <a:schemeClr val="accent1"/>
              </a:gs>
              <a:gs pos="100000">
                <a:schemeClr val="accent4"/>
              </a:gs>
            </a:gsLst>
            <a:lin ang="2700000" scaled="1"/>
          </a:gradFill>
        </p:grpSpPr>
        <p:sp>
          <p:nvSpPr>
            <p:cNvPr id="14" name="Rectangle: Rounded Corners 13"/>
            <p:cNvSpPr/>
            <p:nvPr/>
          </p:nvSpPr>
          <p:spPr>
            <a:xfrm>
              <a:off x="1510172" y="3426672"/>
              <a:ext cx="5076126" cy="6816665"/>
            </a:xfrm>
            <a:prstGeom prst="roundRect">
              <a:avLst>
                <a:gd name="adj" fmla="val 9036"/>
              </a:avLst>
            </a:prstGeom>
            <a:grpFill/>
            <a:ln>
              <a:noFill/>
            </a:ln>
            <a:effectLst>
              <a:outerShdw blurRad="1270000" dist="1219200" dir="8100000" sx="90000" sy="9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defRPr/>
              </a:pPr>
              <a:endParaRPr lang="id-ID" sz="1125">
                <a:solidFill>
                  <a:prstClr val="white"/>
                </a:solidFill>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sp>
          <p:nvSpPr>
            <p:cNvPr id="43" name="Isosceles Triangle 42"/>
            <p:cNvSpPr/>
            <p:nvPr/>
          </p:nvSpPr>
          <p:spPr>
            <a:xfrm rot="5400000">
              <a:off x="6471886" y="6060967"/>
              <a:ext cx="414992" cy="219694"/>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85750">
                <a:defRPr/>
              </a:pPr>
              <a:endParaRPr lang="id-ID" sz="1125">
                <a:solidFill>
                  <a:prstClr val="white"/>
                </a:solidFill>
                <a:latin typeface="Source Han Serif SC" panose="02020400000000000000" pitchFamily="18" charset="-122"/>
                <a:ea typeface="Source Han Serif SC" panose="02020400000000000000" pitchFamily="18" charset="-122"/>
                <a:sym typeface="Source Han Serif SC" panose="02020400000000000000" pitchFamily="18" charset="-122"/>
              </a:endParaRPr>
            </a:p>
          </p:txBody>
        </p:sp>
      </p:grpSp>
      <p:sp>
        <p:nvSpPr>
          <p:cNvPr id="33" name="文本框 32"/>
          <p:cNvSpPr txBox="1"/>
          <p:nvPr/>
        </p:nvSpPr>
        <p:spPr>
          <a:xfrm>
            <a:off x="3707765" y="192405"/>
            <a:ext cx="3348990" cy="104521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defRPr/>
            </a:pPr>
            <a:r>
              <a:rPr kumimoji="1" lang="zh-CN" altLang="en-US" sz="4400" b="1" i="0" u="none" strike="noStrike" kern="1200" cap="none" spc="0" normalizeH="0" baseline="0" noProof="0" dirty="0">
                <a:ln>
                  <a:noFill/>
                </a:ln>
                <a:gradFill>
                  <a:gsLst>
                    <a:gs pos="0">
                      <a:srgbClr val="F94A97"/>
                    </a:gs>
                    <a:gs pos="100000">
                      <a:srgbClr val="5D337D"/>
                    </a:gs>
                  </a:gsLst>
                  <a:lin ang="2700000" scaled="0"/>
                </a:gradFill>
                <a:effectLst/>
                <a:uLnTx/>
                <a:uFillTx/>
                <a:latin typeface="微软雅黑" panose="020B0503020204020204" charset="-122"/>
                <a:ea typeface="微软雅黑" panose="020B0503020204020204" charset="-122"/>
                <a:cs typeface="微软雅黑" panose="020B0503020204020204" charset="-122"/>
                <a:sym typeface="Source Han Serif SC" panose="02020400000000000000" pitchFamily="18" charset="-122"/>
              </a:rPr>
              <a:t>公司简介</a:t>
            </a:r>
            <a:r>
              <a:rPr kumimoji="1" lang="zh-CN" altLang="en-US" i="0" u="none" strike="noStrike" kern="1200" cap="none" spc="0" normalizeH="0" baseline="0" noProof="0" dirty="0">
                <a:ln>
                  <a:noFill/>
                </a:ln>
                <a:gradFill>
                  <a:gsLst>
                    <a:gs pos="0">
                      <a:srgbClr val="F94A97"/>
                    </a:gs>
                    <a:gs pos="100000">
                      <a:srgbClr val="5D337D"/>
                    </a:gs>
                  </a:gsLst>
                  <a:lin ang="2700000" scaled="0"/>
                </a:gradFill>
                <a:effectLst/>
                <a:uLnTx/>
                <a:uFillTx/>
                <a:latin typeface="Arial" panose="020B0604020202020204" pitchFamily="34" charset="0"/>
                <a:ea typeface="微软雅黑" panose="020B0503020204020204" charset="-122"/>
                <a:cs typeface="Arial" panose="020B0604020202020204" pitchFamily="34" charset="0"/>
                <a:sym typeface="Source Han Serif SC" panose="02020400000000000000" pitchFamily="18" charset="-122"/>
              </a:rPr>
              <a:t>Company Profile</a:t>
            </a:r>
            <a:endParaRPr kumimoji="1" lang="zh-CN" altLang="en-US" i="0" u="none" strike="noStrike" kern="1200" cap="none" spc="0" normalizeH="0" baseline="0" noProof="0" dirty="0">
              <a:ln>
                <a:noFill/>
              </a:ln>
              <a:gradFill>
                <a:gsLst>
                  <a:gs pos="0">
                    <a:srgbClr val="F94A97"/>
                  </a:gs>
                  <a:gs pos="100000">
                    <a:srgbClr val="5D337D"/>
                  </a:gs>
                </a:gsLst>
                <a:lin ang="2700000" scaled="0"/>
              </a:gradFill>
              <a:effectLst/>
              <a:uLnTx/>
              <a:uFillTx/>
              <a:latin typeface="Arial" panose="020B0604020202020204" pitchFamily="34" charset="0"/>
              <a:ea typeface="微软雅黑" panose="020B0503020204020204" charset="-122"/>
              <a:cs typeface="Arial" panose="020B0604020202020204" pitchFamily="34" charset="0"/>
              <a:sym typeface="Source Han Serif SC" panose="02020400000000000000" pitchFamily="18" charset="-122"/>
            </a:endParaRPr>
          </a:p>
        </p:txBody>
      </p:sp>
      <p:pic>
        <p:nvPicPr>
          <p:cNvPr id="2" name="图片 8" descr="http://www.coreach.com.cn/Uploadfile/20173917433622.JPG"/>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a:xfrm>
            <a:off x="135255" y="0"/>
            <a:ext cx="3016250" cy="853440"/>
          </a:xfrm>
          <a:prstGeom prst="rect">
            <a:avLst/>
          </a:prstGeom>
          <a:noFill/>
          <a:ln>
            <a:noFill/>
          </a:ln>
        </p:spPr>
      </p:pic>
      <p:sp>
        <p:nvSpPr>
          <p:cNvPr id="3" name="Shape 453"/>
          <p:cNvSpPr>
            <a:spLocks noChangeArrowheads="1"/>
          </p:cNvSpPr>
          <p:nvPr/>
        </p:nvSpPr>
        <p:spPr bwMode="auto">
          <a:xfrm>
            <a:off x="5450591" y="6391702"/>
            <a:ext cx="1359283"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1.</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公司介绍  </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1/5</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6" name="文本框 5"/>
          <p:cNvSpPr txBox="1"/>
          <p:nvPr/>
        </p:nvSpPr>
        <p:spPr>
          <a:xfrm>
            <a:off x="798830" y="1592580"/>
            <a:ext cx="10456545" cy="4799965"/>
          </a:xfrm>
          <a:prstGeom prst="rect">
            <a:avLst/>
          </a:prstGeom>
          <a:noFill/>
        </p:spPr>
        <p:txBody>
          <a:bodyPr wrap="square" rtlCol="0">
            <a:spAutoFit/>
          </a:bodyPr>
          <a:p>
            <a:pPr algn="l"/>
            <a:r>
              <a:rPr lang="en-US" altLang="zh-CN" b="1">
                <a:solidFill>
                  <a:schemeClr val="bg1"/>
                </a:solidFill>
                <a:sym typeface="+mn-ea"/>
              </a:rPr>
              <a:t>    </a:t>
            </a:r>
            <a:r>
              <a:rPr lang="zh-CN" altLang="en-US" b="1">
                <a:solidFill>
                  <a:schemeClr val="bg1"/>
                </a:solidFill>
                <a:sym typeface="+mn-ea"/>
              </a:rPr>
              <a:t>安徽芯瑞达股份科技有限公司成立于2012年，是国家高新技术企业、安徽省专精特新小巨人企业、安徽省著名商标企业。2020年4月28日，芯瑞达科技在深交所正式挂牌上市，股票代码：002983。</a:t>
            </a:r>
            <a:endParaRPr lang="zh-CN" altLang="en-US" b="1">
              <a:solidFill>
                <a:schemeClr val="bg1"/>
              </a:solidFill>
            </a:endParaRPr>
          </a:p>
          <a:p>
            <a:pPr algn="l"/>
            <a:r>
              <a:rPr lang="en-US" altLang="zh-CN" b="1">
                <a:solidFill>
                  <a:schemeClr val="bg1"/>
                </a:solidFill>
                <a:sym typeface="+mn-ea"/>
              </a:rPr>
              <a:t>   </a:t>
            </a:r>
            <a:r>
              <a:rPr lang="zh-CN" altLang="en-US" b="1">
                <a:solidFill>
                  <a:schemeClr val="bg1"/>
                </a:solidFill>
                <a:sym typeface="+mn-ea"/>
              </a:rPr>
              <a:t>公司专业从事新型显示光电系统、健康智能光源系统的研发、设计、生产、销售及技术服务，产品广泛应用于商业显示、车载显示、智慧家居、健康护眼等消费类电子产品领域，并成为海信、创维、长虹、TCL、夏普、小米等国内外知名消费电子企业的合格供应商，多年被评为创维、小米、鸿合科技等主要客户的优秀供应商，在国内市场位居行业前列。</a:t>
            </a:r>
            <a:endParaRPr lang="zh-CN" altLang="en-US" b="1">
              <a:solidFill>
                <a:schemeClr val="bg1"/>
              </a:solidFill>
            </a:endParaRPr>
          </a:p>
          <a:p>
            <a:pPr algn="l"/>
            <a:r>
              <a:rPr lang="en-US" altLang="zh-CN" b="1">
                <a:solidFill>
                  <a:schemeClr val="bg1"/>
                </a:solidFill>
                <a:sym typeface="+mn-ea"/>
              </a:rPr>
              <a:t>     </a:t>
            </a:r>
            <a:r>
              <a:rPr lang="zh-CN" altLang="en-US" b="1">
                <a:solidFill>
                  <a:schemeClr val="bg1"/>
                </a:solidFill>
                <a:sym typeface="+mn-ea"/>
              </a:rPr>
              <a:t>近年来，公司与中国科学技术大学、合肥工业大学达成前沿技术创新深度合作，通过成立合肥市企业技术中心、合肥市工程技术研究中心等形式，承接Mini 背光、Mini 显示、量子点技术等政府重大课题项目的研发及产业化，推动终端显示产品在光效、色域、动态对比度、节能环保、超轻薄等方面的不断革新，在下一代新型显示技术领域已占据先发优势。</a:t>
            </a:r>
            <a:endParaRPr lang="zh-CN" altLang="en-US" b="1">
              <a:solidFill>
                <a:schemeClr val="bg1"/>
              </a:solidFill>
            </a:endParaRPr>
          </a:p>
          <a:p>
            <a:pPr algn="l"/>
            <a:r>
              <a:rPr lang="en-US" altLang="zh-CN" b="1">
                <a:solidFill>
                  <a:schemeClr val="bg1"/>
                </a:solidFill>
                <a:sym typeface="+mn-ea"/>
              </a:rPr>
              <a:t>    </a:t>
            </a:r>
            <a:r>
              <a:rPr lang="zh-CN" altLang="en-US" b="1">
                <a:solidFill>
                  <a:schemeClr val="bg1"/>
                </a:solidFill>
                <a:sym typeface="+mn-ea"/>
              </a:rPr>
              <a:t>公司拥有一支高素质的管理和研发团队，凭借优秀的自主创新及研发能力，先后获得多项国家专利，并通过多项国际体系认证和国家级、省级资质及荣誉，技术与品质处于国内同行业领先水平。2018年，公司创始人彭友先生入选国家“万人计划”科技创业领军人才。</a:t>
            </a:r>
            <a:endParaRPr lang="zh-CN" altLang="en-US" b="1">
              <a:solidFill>
                <a:schemeClr val="bg1"/>
              </a:solidFill>
            </a:endParaRPr>
          </a:p>
          <a:p>
            <a:pPr algn="l"/>
            <a:r>
              <a:rPr lang="en-US" altLang="zh-CN" b="1">
                <a:solidFill>
                  <a:schemeClr val="bg1"/>
                </a:solidFill>
                <a:sym typeface="+mn-ea"/>
              </a:rPr>
              <a:t>     </a:t>
            </a:r>
            <a:r>
              <a:rPr lang="zh-CN" altLang="en-US" b="1">
                <a:solidFill>
                  <a:schemeClr val="bg1"/>
                </a:solidFill>
                <a:sym typeface="+mn-ea"/>
              </a:rPr>
              <a:t>随着5G、人工智能、物联网的快速发展,万物互联、万物显示的“泛在屏”时代即将到来。芯瑞达将继续坚持深耕新型显示产业，为智能终端的进化提供更多可能；继续坚持绿色发展战略，致力通过科技化、人性化、智能化、数字化的光照系统解决方案，创造健康安全、智能的光环境；继续坚持以推动产业发展为己任,让新型显示与健康光源共同赋能美好生活！</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2"/>
          <p:cNvSpPr>
            <a:spLocks noChangeArrowheads="1"/>
          </p:cNvSpPr>
          <p:nvPr/>
        </p:nvSpPr>
        <p:spPr bwMode="auto">
          <a:xfrm>
            <a:off x="2081" y="692022"/>
            <a:ext cx="12189743" cy="45711"/>
          </a:xfrm>
          <a:prstGeom prst="rect">
            <a:avLst/>
          </a:prstGeom>
          <a:solidFill>
            <a:srgbClr val="A6A6A6"/>
          </a:solidFill>
          <a:ln w="25400" algn="ctr">
            <a:noFill/>
            <a:miter lim="800000"/>
          </a:ln>
        </p:spPr>
        <p:txBody>
          <a:bodyPr anchor="ctr"/>
          <a:lstStyle/>
          <a:p>
            <a:pPr algn="ctr"/>
            <a:endParaRPr lang="zh-CN" altLang="en-US">
              <a:solidFill>
                <a:srgbClr val="FFFFFF"/>
              </a:solidFill>
              <a:latin typeface="Calibri" panose="020F0502020204030204" charset="0"/>
            </a:endParaRPr>
          </a:p>
        </p:txBody>
      </p:sp>
      <p:sp>
        <p:nvSpPr>
          <p:cNvPr id="21" name="TextBox 8"/>
          <p:cNvSpPr txBox="1">
            <a:spLocks noChangeArrowheads="1"/>
          </p:cNvSpPr>
          <p:nvPr/>
        </p:nvSpPr>
        <p:spPr bwMode="auto">
          <a:xfrm>
            <a:off x="480574" y="1053335"/>
            <a:ext cx="4969543"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sz="2800" b="0">
                <a:solidFill>
                  <a:srgbClr val="5F5E5C"/>
                </a:solidFill>
                <a:latin typeface="+mn-ea"/>
                <a:ea typeface="+mn-ea"/>
                <a:cs typeface="+mn-ea"/>
              </a:rPr>
              <a:t>公司介绍：发展历程</a:t>
            </a:r>
            <a:endParaRPr lang="zh-CN" altLang="en-US" sz="2800" b="0">
              <a:solidFill>
                <a:srgbClr val="5F5E5C"/>
              </a:solidFill>
              <a:latin typeface="+mn-ea"/>
              <a:ea typeface="+mn-ea"/>
              <a:cs typeface="+mn-ea"/>
            </a:endParaRPr>
          </a:p>
        </p:txBody>
      </p:sp>
      <p:sp>
        <p:nvSpPr>
          <p:cNvPr id="24" name="TextBox 23"/>
          <p:cNvSpPr txBox="1"/>
          <p:nvPr/>
        </p:nvSpPr>
        <p:spPr>
          <a:xfrm>
            <a:off x="2206959" y="7890927"/>
            <a:ext cx="848360" cy="358140"/>
          </a:xfrm>
          <a:prstGeom prst="rect">
            <a:avLst/>
          </a:prstGeom>
          <a:noFill/>
        </p:spPr>
        <p:txBody>
          <a:bodyPr wrap="none" lIns="81461" tIns="40731" rIns="81461" bIns="40731" rtlCol="0">
            <a:spAutoFit/>
          </a:bodyPr>
          <a:lstStyle/>
          <a:p>
            <a:r>
              <a:rPr lang="zh-CN" altLang="en-US" dirty="0" smtClean="0"/>
              <a:t>延迟符</a:t>
            </a:r>
            <a:endParaRPr lang="zh-CN" altLang="en-US" dirty="0"/>
          </a:p>
        </p:txBody>
      </p:sp>
      <p:sp>
        <p:nvSpPr>
          <p:cNvPr id="31" name="Shape 461"/>
          <p:cNvSpPr>
            <a:spLocks noChangeArrowheads="1"/>
          </p:cNvSpPr>
          <p:nvPr/>
        </p:nvSpPr>
        <p:spPr bwMode="auto">
          <a:xfrm>
            <a:off x="283334" y="2508420"/>
            <a:ext cx="11545337" cy="1737038"/>
          </a:xfrm>
          <a:custGeom>
            <a:avLst/>
            <a:gdLst>
              <a:gd name="T0" fmla="*/ 0 w 21600"/>
              <a:gd name="T1" fmla="*/ 12939 h 17288"/>
              <a:gd name="T2" fmla="*/ 3897 w 21600"/>
              <a:gd name="T3" fmla="*/ 9205 h 17288"/>
              <a:gd name="T4" fmla="*/ 7480 w 21600"/>
              <a:gd name="T5" fmla="*/ 14660 h 17288"/>
              <a:gd name="T6" fmla="*/ 11638 w 21600"/>
              <a:gd name="T7" fmla="*/ 2599 h 17288"/>
              <a:gd name="T8" fmla="*/ 13709 w 21600"/>
              <a:gd name="T9" fmla="*/ 17096 h 17288"/>
              <a:gd name="T10" fmla="*/ 17807 w 21600"/>
              <a:gd name="T11" fmla="*/ 3791 h 17288"/>
              <a:gd name="T12" fmla="*/ 19068 w 21600"/>
              <a:gd name="T13" fmla="*/ 9678 h 17288"/>
              <a:gd name="T14" fmla="*/ 20458 w 21600"/>
              <a:gd name="T15" fmla="*/ 9113 h 17288"/>
              <a:gd name="T16" fmla="*/ 21600 w 21600"/>
              <a:gd name="T17" fmla="*/ 0 h 17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600" h="17288">
                <a:moveTo>
                  <a:pt x="0" y="12939"/>
                </a:moveTo>
                <a:cubicBezTo>
                  <a:pt x="1089" y="8216"/>
                  <a:pt x="2563" y="6804"/>
                  <a:pt x="3897" y="9205"/>
                </a:cubicBezTo>
                <a:cubicBezTo>
                  <a:pt x="5112" y="11392"/>
                  <a:pt x="6229" y="16656"/>
                  <a:pt x="7480" y="14660"/>
                </a:cubicBezTo>
                <a:cubicBezTo>
                  <a:pt x="9037" y="12176"/>
                  <a:pt x="9897" y="-2172"/>
                  <a:pt x="11638" y="2599"/>
                </a:cubicBezTo>
                <a:cubicBezTo>
                  <a:pt x="12705" y="5524"/>
                  <a:pt x="12457" y="15457"/>
                  <a:pt x="13709" y="17096"/>
                </a:cubicBezTo>
                <a:cubicBezTo>
                  <a:pt x="15491" y="19428"/>
                  <a:pt x="15897" y="-344"/>
                  <a:pt x="17807" y="3791"/>
                </a:cubicBezTo>
                <a:cubicBezTo>
                  <a:pt x="18339" y="4944"/>
                  <a:pt x="18559" y="8299"/>
                  <a:pt x="19068" y="9678"/>
                </a:cubicBezTo>
                <a:cubicBezTo>
                  <a:pt x="19513" y="10887"/>
                  <a:pt x="20030" y="10385"/>
                  <a:pt x="20458" y="9113"/>
                </a:cubicBezTo>
                <a:cubicBezTo>
                  <a:pt x="21077" y="7278"/>
                  <a:pt x="21518" y="4004"/>
                  <a:pt x="21600" y="0"/>
                </a:cubicBezTo>
              </a:path>
            </a:pathLst>
          </a:custGeom>
          <a:extLst>
            <a:ext uri="{909E8E84-426E-40DD-AFC4-6F175D3DCCD1}">
              <a14:hiddenFill xmlns:a14="http://schemas.microsoft.com/office/drawing/2010/main">
                <a:solidFill>
                  <a:srgbClr val="FFFFFF"/>
                </a:solidFill>
              </a14:hiddenFill>
            </a:ext>
          </a:extLst>
        </p:spPr>
        <p:style>
          <a:lnRef idx="1">
            <a:schemeClr val="accent2"/>
          </a:lnRef>
          <a:fillRef idx="0">
            <a:schemeClr val="accent2"/>
          </a:fillRef>
          <a:effectRef idx="0">
            <a:schemeClr val="accent2"/>
          </a:effectRef>
          <a:fontRef idx="minor">
            <a:schemeClr val="tx1"/>
          </a:fontRef>
        </p:style>
        <p:txBody>
          <a:bodyPr/>
          <a:lstStyle/>
          <a:p>
            <a:pPr marL="0" marR="0" lvl="0" indent="0" defTabSz="914400" eaLnBrk="0" fontAlgn="auto" latinLnBrk="0" hangingPunct="0">
              <a:lnSpc>
                <a:spcPct val="100000"/>
              </a:lnSpc>
              <a:spcBef>
                <a:spcPts val="0"/>
              </a:spcBef>
              <a:spcAft>
                <a:spcPts val="0"/>
              </a:spcAft>
              <a:buClrTx/>
              <a:buSzTx/>
              <a:buFontTx/>
              <a:buNone/>
              <a:defRPr/>
            </a:pPr>
            <a:endParaRPr kumimoji="0" lang="zh-CN" altLang="en-US" b="0" i="0" u="none" strike="noStrike" kern="0" cap="none" spc="0" normalizeH="0" baseline="0" noProof="0">
              <a:ln>
                <a:noFill/>
              </a:ln>
              <a:solidFill>
                <a:sysClr val="windowText" lastClr="000000"/>
              </a:solidFill>
              <a:effectLst/>
              <a:uLnTx/>
              <a:uFillTx/>
            </a:endParaRPr>
          </a:p>
        </p:txBody>
      </p:sp>
      <p:sp>
        <p:nvSpPr>
          <p:cNvPr id="33" name="Shape 462"/>
          <p:cNvSpPr>
            <a:spLocks noChangeArrowheads="1"/>
          </p:cNvSpPr>
          <p:nvPr/>
        </p:nvSpPr>
        <p:spPr bwMode="auto">
          <a:xfrm>
            <a:off x="984879" y="2966171"/>
            <a:ext cx="827252" cy="82217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B0F0"/>
          </a:solidFill>
          <a:ln>
            <a:noFill/>
          </a:ln>
          <a:extLst>
            <a:ext uri="{91240B29-F687-4F45-9708-019B960494DF}">
              <a14:hiddenLine xmlns:a14="http://schemas.microsoft.com/office/drawing/2010/main" w="12700">
                <a:solidFill>
                  <a:srgbClr val="000000"/>
                </a:solidFill>
                <a:round/>
              </a14:hiddenLine>
            </a:ext>
          </a:extLst>
        </p:spPr>
        <p:txBody>
          <a:bodyPr anchor="ctr" anchorCtr="0"/>
          <a:lstStyle/>
          <a:p>
            <a:pPr marL="0" marR="0" lvl="0" algn="ctr" defTabSz="914400" eaLnBrk="0" fontAlgn="auto" latinLnBrk="0" hangingPunct="0">
              <a:lnSpc>
                <a:spcPct val="100000"/>
              </a:lnSpc>
              <a:spcBef>
                <a:spcPts val="0"/>
              </a:spcBef>
              <a:spcAft>
                <a:spcPts val="0"/>
              </a:spcAft>
              <a:buClrTx/>
              <a:buSzTx/>
              <a:buFontTx/>
              <a:buNone/>
              <a:defRPr/>
            </a:pPr>
            <a:r>
              <a:rPr kumimoji="0" lang="zh-CN" altLang="zh-CN" sz="20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2012</a:t>
            </a:r>
            <a:endParaRPr kumimoji="0" lang="zh-CN" altLang="zh-CN" sz="20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endParaRPr>
          </a:p>
        </p:txBody>
      </p:sp>
      <p:sp>
        <p:nvSpPr>
          <p:cNvPr id="36" name="Shape 463"/>
          <p:cNvSpPr>
            <a:spLocks noChangeArrowheads="1"/>
          </p:cNvSpPr>
          <p:nvPr/>
        </p:nvSpPr>
        <p:spPr bwMode="auto">
          <a:xfrm>
            <a:off x="2440030" y="3112194"/>
            <a:ext cx="1071682" cy="1063428"/>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92D050"/>
          </a:solidFill>
          <a:ln>
            <a:noFill/>
          </a:ln>
          <a:extLst>
            <a:ext uri="{91240B29-F687-4F45-9708-019B960494DF}">
              <a14:hiddenLine xmlns:a14="http://schemas.microsoft.com/office/drawing/2010/main" w="12700">
                <a:solidFill>
                  <a:srgbClr val="000000"/>
                </a:solidFill>
                <a:round/>
              </a14:hiddenLine>
            </a:ext>
          </a:extLst>
        </p:spPr>
        <p:txBody>
          <a:bodyPr anchor="ctr" anchorCtr="1"/>
          <a:lstStyle/>
          <a:p>
            <a:pPr marL="0" marR="0" lvl="0" indent="0" defTabSz="914400" eaLnBrk="0" fontAlgn="auto" latinLnBrk="0" hangingPunct="0">
              <a:lnSpc>
                <a:spcPct val="100000"/>
              </a:lnSpc>
              <a:spcBef>
                <a:spcPts val="0"/>
              </a:spcBef>
              <a:spcAft>
                <a:spcPts val="0"/>
              </a:spcAft>
              <a:buClrTx/>
              <a:buSzTx/>
              <a:buFontTx/>
              <a:buNone/>
              <a:defRPr/>
            </a:pPr>
            <a:r>
              <a:rPr kumimoji="0" lang="en-US" altLang="zh-CN" sz="32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2</a:t>
            </a:r>
            <a:r>
              <a:rPr kumimoji="0" lang="zh-CN" altLang="zh-CN" sz="32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013</a:t>
            </a:r>
            <a:endParaRPr kumimoji="0" lang="en-US" altLang="zh-CN" sz="3200" b="0" i="0" u="none" strike="noStrike" kern="0" cap="none" spc="0" normalizeH="0" baseline="0" noProof="0">
              <a:ln>
                <a:noFill/>
              </a:ln>
              <a:solidFill>
                <a:sysClr val="windowText" lastClr="000000"/>
              </a:solidFill>
              <a:effectLst/>
              <a:uLnTx/>
              <a:uFillTx/>
            </a:endParaRPr>
          </a:p>
        </p:txBody>
      </p:sp>
      <p:sp>
        <p:nvSpPr>
          <p:cNvPr id="39" name="Shape 464"/>
          <p:cNvSpPr>
            <a:spLocks noChangeArrowheads="1"/>
          </p:cNvSpPr>
          <p:nvPr/>
        </p:nvSpPr>
        <p:spPr bwMode="auto">
          <a:xfrm>
            <a:off x="4049456" y="2759199"/>
            <a:ext cx="1594190" cy="158149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C000"/>
          </a:solidFill>
          <a:ln>
            <a:noFill/>
          </a:ln>
          <a:extLst>
            <a:ext uri="{91240B29-F687-4F45-9708-019B960494DF}">
              <a14:hiddenLine xmlns:a14="http://schemas.microsoft.com/office/drawing/2010/main" w="12700">
                <a:solidFill>
                  <a:srgbClr val="000000"/>
                </a:solidFill>
                <a:round/>
              </a14:hiddenLine>
            </a:ext>
          </a:extLst>
        </p:spPr>
        <p:txBody>
          <a:bodyPr anchor="ctr" anchorCtr="0"/>
          <a:lstStyle/>
          <a:p>
            <a:pPr marL="0" marR="0" lvl="0" indent="0" algn="ctr" defTabSz="914400" eaLnBrk="0" fontAlgn="auto" latinLnBrk="0" hangingPunct="0">
              <a:lnSpc>
                <a:spcPct val="100000"/>
              </a:lnSpc>
              <a:spcBef>
                <a:spcPts val="0"/>
              </a:spcBef>
              <a:spcAft>
                <a:spcPts val="0"/>
              </a:spcAft>
              <a:buClrTx/>
              <a:buSzTx/>
              <a:buFontTx/>
              <a:buNone/>
              <a:defRPr/>
            </a:pPr>
            <a:r>
              <a:rPr kumimoji="0" lang="zh-CN" altLang="zh-CN" sz="40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2014</a:t>
            </a:r>
            <a:endParaRPr kumimoji="0" lang="en-US" altLang="zh-CN" b="0" i="0" u="none" strike="noStrike" kern="0" cap="none" spc="0" normalizeH="0" baseline="0" noProof="0">
              <a:ln>
                <a:noFill/>
              </a:ln>
              <a:solidFill>
                <a:sysClr val="windowText" lastClr="000000"/>
              </a:solidFill>
              <a:effectLst/>
              <a:uLnTx/>
              <a:uFillTx/>
            </a:endParaRPr>
          </a:p>
        </p:txBody>
      </p:sp>
      <p:sp>
        <p:nvSpPr>
          <p:cNvPr id="42" name="Shape 465"/>
          <p:cNvSpPr>
            <a:spLocks noChangeArrowheads="1"/>
          </p:cNvSpPr>
          <p:nvPr/>
        </p:nvSpPr>
        <p:spPr bwMode="auto">
          <a:xfrm>
            <a:off x="5736974" y="2117968"/>
            <a:ext cx="1072951" cy="106533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0070C0"/>
          </a:solidFill>
          <a:ln>
            <a:noFill/>
          </a:ln>
          <a:extLst>
            <a:ext uri="{91240B29-F687-4F45-9708-019B960494DF}">
              <a14:hiddenLine xmlns:a14="http://schemas.microsoft.com/office/drawing/2010/main" w="12700">
                <a:solidFill>
                  <a:srgbClr val="000000"/>
                </a:solidFill>
                <a:round/>
              </a14:hiddenLine>
            </a:ext>
          </a:extLst>
        </p:spPr>
        <p:txBody>
          <a:bodyPr anchor="ctr" anchorCtr="1"/>
          <a:lstStyle/>
          <a:p>
            <a:pPr marL="0" marR="0" lvl="0" indent="0" algn="ctr" defTabSz="914400" eaLnBrk="0" fontAlgn="auto" latinLnBrk="0" hangingPunct="0">
              <a:lnSpc>
                <a:spcPct val="100000"/>
              </a:lnSpc>
              <a:spcBef>
                <a:spcPts val="0"/>
              </a:spcBef>
              <a:spcAft>
                <a:spcPts val="0"/>
              </a:spcAft>
              <a:buClrTx/>
              <a:buSzTx/>
              <a:buFontTx/>
              <a:buNone/>
              <a:defRPr/>
            </a:pPr>
            <a:r>
              <a:rPr kumimoji="0" lang="en-US" altLang="zh-CN" sz="32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2</a:t>
            </a:r>
            <a:r>
              <a:rPr kumimoji="0" lang="zh-CN" altLang="zh-CN" sz="32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015</a:t>
            </a:r>
            <a:endParaRPr kumimoji="0" lang="en-US" altLang="zh-CN" sz="3200" b="0" i="0" u="none" strike="noStrike" kern="0" cap="none" spc="0" normalizeH="0" baseline="0" noProof="0">
              <a:ln>
                <a:noFill/>
              </a:ln>
              <a:solidFill>
                <a:sysClr val="windowText" lastClr="000000"/>
              </a:solidFill>
              <a:effectLst/>
              <a:uLnTx/>
              <a:uFillTx/>
            </a:endParaRPr>
          </a:p>
        </p:txBody>
      </p:sp>
      <p:sp>
        <p:nvSpPr>
          <p:cNvPr id="4" name="Shape 466"/>
          <p:cNvSpPr>
            <a:spLocks noChangeArrowheads="1"/>
          </p:cNvSpPr>
          <p:nvPr/>
        </p:nvSpPr>
        <p:spPr bwMode="auto">
          <a:xfrm>
            <a:off x="6674695" y="3225203"/>
            <a:ext cx="1878617" cy="1864650"/>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7030A0"/>
          </a:solidFill>
          <a:ln>
            <a:noFill/>
          </a:ln>
          <a:extLst>
            <a:ext uri="{91240B29-F687-4F45-9708-019B960494DF}">
              <a14:hiddenLine xmlns:a14="http://schemas.microsoft.com/office/drawing/2010/main" w="12700">
                <a:solidFill>
                  <a:srgbClr val="000000"/>
                </a:solidFill>
                <a:round/>
              </a14:hiddenLine>
            </a:ext>
          </a:extLst>
        </p:spPr>
        <p:txBody>
          <a:bodyPr anchor="ctr" anchorCtr="1"/>
          <a:lstStyle/>
          <a:p>
            <a:pPr marL="0" marR="0" lvl="0" indent="0" defTabSz="914400" eaLnBrk="0" fontAlgn="auto" latinLnBrk="0" hangingPunct="0">
              <a:lnSpc>
                <a:spcPct val="100000"/>
              </a:lnSpc>
              <a:spcBef>
                <a:spcPts val="0"/>
              </a:spcBef>
              <a:spcAft>
                <a:spcPts val="0"/>
              </a:spcAft>
              <a:buClrTx/>
              <a:buSzTx/>
              <a:buFontTx/>
              <a:buNone/>
              <a:defRPr/>
            </a:pPr>
            <a:r>
              <a:rPr kumimoji="0" lang="en-US" altLang="zh-CN" sz="48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2</a:t>
            </a:r>
            <a:r>
              <a:rPr kumimoji="0" lang="zh-CN" altLang="zh-CN" sz="48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016</a:t>
            </a:r>
            <a:endParaRPr kumimoji="0" lang="zh-CN" altLang="zh-CN" sz="48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endParaRPr>
          </a:p>
        </p:txBody>
      </p:sp>
      <p:sp>
        <p:nvSpPr>
          <p:cNvPr id="7" name="Shape 467"/>
          <p:cNvSpPr>
            <a:spLocks noChangeArrowheads="1"/>
          </p:cNvSpPr>
          <p:nvPr/>
        </p:nvSpPr>
        <p:spPr bwMode="auto">
          <a:xfrm>
            <a:off x="8771712" y="2253198"/>
            <a:ext cx="1271035" cy="1260242"/>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a:noFill/>
          </a:ln>
          <a:extLst>
            <a:ext uri="{91240B29-F687-4F45-9708-019B960494DF}">
              <a14:hiddenLine xmlns:a14="http://schemas.microsoft.com/office/drawing/2010/main" w="12700">
                <a:solidFill>
                  <a:srgbClr val="000000"/>
                </a:solidFill>
                <a:round/>
              </a14:hiddenLine>
            </a:ext>
          </a:extLst>
        </p:spPr>
        <p:txBody>
          <a:bodyPr anchor="ctr" anchorCtr="1"/>
          <a:lstStyle/>
          <a:p>
            <a:pPr marL="0" marR="0" lvl="0" indent="0" defTabSz="914400" eaLnBrk="0" fontAlgn="auto" latinLnBrk="0" hangingPunct="0">
              <a:lnSpc>
                <a:spcPct val="100000"/>
              </a:lnSpc>
              <a:spcBef>
                <a:spcPts val="0"/>
              </a:spcBef>
              <a:spcAft>
                <a:spcPts val="0"/>
              </a:spcAft>
              <a:buClrTx/>
              <a:buSzTx/>
              <a:buFontTx/>
              <a:buNone/>
              <a:defRPr/>
            </a:pPr>
            <a:r>
              <a:rPr kumimoji="0" lang="en-US" altLang="zh-CN" sz="40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2017</a:t>
            </a:r>
            <a:endParaRPr kumimoji="0" lang="en-US" altLang="zh-CN" sz="40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endParaRPr>
          </a:p>
        </p:txBody>
      </p:sp>
      <p:sp>
        <p:nvSpPr>
          <p:cNvPr id="51" name="Shape 468"/>
          <p:cNvSpPr>
            <a:spLocks noChangeArrowheads="1"/>
          </p:cNvSpPr>
          <p:nvPr/>
        </p:nvSpPr>
        <p:spPr bwMode="auto">
          <a:xfrm>
            <a:off x="10569699" y="3037912"/>
            <a:ext cx="827252" cy="822173"/>
          </a:xfrm>
          <a:custGeom>
            <a:avLst/>
            <a:gdLst>
              <a:gd name="T0" fmla="*/ 16796 w 19679"/>
              <a:gd name="T1" fmla="*/ 2882 h 19679"/>
              <a:gd name="T2" fmla="*/ 16796 w 19679"/>
              <a:gd name="T3" fmla="*/ 16796 h 19679"/>
              <a:gd name="T4" fmla="*/ 2882 w 19679"/>
              <a:gd name="T5" fmla="*/ 16796 h 19679"/>
              <a:gd name="T6" fmla="*/ 2882 w 19679"/>
              <a:gd name="T7" fmla="*/ 2882 h 19679"/>
              <a:gd name="T8" fmla="*/ 16796 w 19679"/>
              <a:gd name="T9" fmla="*/ 2882 h 19679"/>
            </a:gdLst>
            <a:ahLst/>
            <a:cxnLst>
              <a:cxn ang="0">
                <a:pos x="T0" y="T1"/>
              </a:cxn>
              <a:cxn ang="0">
                <a:pos x="T2" y="T3"/>
              </a:cxn>
              <a:cxn ang="0">
                <a:pos x="T4" y="T5"/>
              </a:cxn>
              <a:cxn ang="0">
                <a:pos x="T6" y="T7"/>
              </a:cxn>
              <a:cxn ang="0">
                <a:pos x="T8" y="T9"/>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14CD68"/>
              </a:gs>
              <a:gs pos="100000">
                <a:srgbClr val="0B6E38"/>
              </a:gs>
            </a:gsLst>
            <a:lin ang="5400000" scaled="0"/>
          </a:gradFill>
          <a:ln>
            <a:noFill/>
          </a:ln>
          <a:extLst>
            <a:ext uri="{91240B29-F687-4F45-9708-019B960494DF}">
              <a14:hiddenLine xmlns:a14="http://schemas.microsoft.com/office/drawing/2010/main" w="12700">
                <a:solidFill>
                  <a:srgbClr val="000000"/>
                </a:solidFill>
                <a:round/>
              </a14:hiddenLine>
            </a:ext>
          </a:extLst>
        </p:spPr>
        <p:txBody>
          <a:bodyPr anchor="ctr" anchorCtr="1"/>
          <a:lstStyle/>
          <a:p>
            <a:pPr marL="0" marR="0" lvl="0" indent="0" defTabSz="914400" eaLnBrk="0" fontAlgn="auto" latinLnBrk="0" hangingPunct="0">
              <a:lnSpc>
                <a:spcPct val="100000"/>
              </a:lnSpc>
              <a:spcBef>
                <a:spcPts val="0"/>
              </a:spcBef>
              <a:spcAft>
                <a:spcPts val="0"/>
              </a:spcAft>
              <a:buClrTx/>
              <a:buSzTx/>
              <a:buFontTx/>
              <a:buNone/>
              <a:defRPr/>
            </a:pPr>
            <a:r>
              <a:rPr kumimoji="0" lang="en-US" altLang="zh-CN" sz="24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rPr>
              <a:t>2020</a:t>
            </a:r>
            <a:endParaRPr kumimoji="0" lang="en-US" altLang="zh-CN" sz="2400" b="0" i="0" u="none" strike="noStrike" kern="0" cap="none" spc="0" normalizeH="0" baseline="0" noProof="0">
              <a:ln>
                <a:noFill/>
              </a:ln>
              <a:solidFill>
                <a:sysClr val="windowText" lastClr="000000"/>
              </a:solidFill>
              <a:effectLst/>
              <a:uLnTx/>
              <a:uFillTx/>
              <a:latin typeface="Impact" panose="020B0806030902050204" pitchFamily="34" charset="0"/>
              <a:ea typeface="헤드라인A"/>
              <a:cs typeface="헤드라인A"/>
            </a:endParaRPr>
          </a:p>
        </p:txBody>
      </p:sp>
      <p:sp>
        <p:nvSpPr>
          <p:cNvPr id="84" name="Line 68"/>
          <p:cNvSpPr>
            <a:spLocks noChangeShapeType="1"/>
          </p:cNvSpPr>
          <p:nvPr/>
        </p:nvSpPr>
        <p:spPr bwMode="auto">
          <a:xfrm>
            <a:off x="1398822" y="2624222"/>
            <a:ext cx="0" cy="334901"/>
          </a:xfrm>
          <a:prstGeom prst="line">
            <a:avLst/>
          </a:prstGeom>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85" name="Line 69"/>
          <p:cNvSpPr>
            <a:spLocks noChangeShapeType="1"/>
          </p:cNvSpPr>
          <p:nvPr/>
        </p:nvSpPr>
        <p:spPr bwMode="auto">
          <a:xfrm flipH="1">
            <a:off x="675691" y="2623969"/>
            <a:ext cx="1459595" cy="635"/>
          </a:xfrm>
          <a:prstGeom prst="line">
            <a:avLst/>
          </a:prstGeom>
          <a:ln>
            <a:prstDash val="sysDot"/>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11" name="Line 68"/>
          <p:cNvSpPr>
            <a:spLocks noChangeShapeType="1"/>
          </p:cNvSpPr>
          <p:nvPr/>
        </p:nvSpPr>
        <p:spPr bwMode="auto">
          <a:xfrm>
            <a:off x="2965712" y="4175875"/>
            <a:ext cx="0" cy="334901"/>
          </a:xfrm>
          <a:prstGeom prst="line">
            <a:avLst/>
          </a:prstGeom>
          <a:ln>
            <a:solidFill>
              <a:srgbClr val="92D050"/>
            </a:solidFill>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12" name="Line 69"/>
          <p:cNvSpPr>
            <a:spLocks noChangeShapeType="1"/>
          </p:cNvSpPr>
          <p:nvPr/>
        </p:nvSpPr>
        <p:spPr bwMode="auto">
          <a:xfrm flipH="1">
            <a:off x="2235597" y="4552742"/>
            <a:ext cx="1459595" cy="635"/>
          </a:xfrm>
          <a:prstGeom prst="line">
            <a:avLst/>
          </a:prstGeom>
          <a:ln>
            <a:solidFill>
              <a:srgbClr val="92D050"/>
            </a:solidFill>
            <a:prstDash val="sysDot"/>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13" name="Shape 453"/>
          <p:cNvSpPr>
            <a:spLocks noChangeArrowheads="1"/>
          </p:cNvSpPr>
          <p:nvPr/>
        </p:nvSpPr>
        <p:spPr bwMode="auto">
          <a:xfrm>
            <a:off x="2296546" y="4553377"/>
            <a:ext cx="1359283" cy="6502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进入京东方</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康佳供应链</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14" name="Line 68"/>
          <p:cNvSpPr>
            <a:spLocks noChangeShapeType="1"/>
          </p:cNvSpPr>
          <p:nvPr/>
        </p:nvSpPr>
        <p:spPr bwMode="auto">
          <a:xfrm>
            <a:off x="4846234" y="4307930"/>
            <a:ext cx="0" cy="334901"/>
          </a:xfrm>
          <a:prstGeom prst="line">
            <a:avLst/>
          </a:prstGeom>
          <a:ln>
            <a:solidFill>
              <a:srgbClr val="FFC000"/>
            </a:solidFill>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25" name="Line 69"/>
          <p:cNvSpPr>
            <a:spLocks noChangeShapeType="1"/>
          </p:cNvSpPr>
          <p:nvPr/>
        </p:nvSpPr>
        <p:spPr bwMode="auto">
          <a:xfrm flipH="1">
            <a:off x="4116119" y="4642895"/>
            <a:ext cx="1459595" cy="635"/>
          </a:xfrm>
          <a:prstGeom prst="line">
            <a:avLst/>
          </a:prstGeom>
          <a:ln>
            <a:solidFill>
              <a:srgbClr val="FFC000"/>
            </a:solidFill>
            <a:prstDash val="sysDot"/>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26" name="Shape 453"/>
          <p:cNvSpPr>
            <a:spLocks noChangeArrowheads="1"/>
          </p:cNvSpPr>
          <p:nvPr/>
        </p:nvSpPr>
        <p:spPr bwMode="auto">
          <a:xfrm>
            <a:off x="4166910" y="4647339"/>
            <a:ext cx="1359283" cy="1209675"/>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芯瑞达科技园破土动工同时从台湾搬迁发光半导体封装生产线体</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27" name="Line 68"/>
          <p:cNvSpPr>
            <a:spLocks noChangeShapeType="1"/>
          </p:cNvSpPr>
          <p:nvPr/>
        </p:nvSpPr>
        <p:spPr bwMode="auto">
          <a:xfrm>
            <a:off x="6274085" y="1783003"/>
            <a:ext cx="0" cy="334901"/>
          </a:xfrm>
          <a:prstGeom prst="line">
            <a:avLst/>
          </a:prstGeom>
          <a:ln>
            <a:solidFill>
              <a:srgbClr val="0070C0"/>
            </a:solidFill>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28" name="Line 69"/>
          <p:cNvSpPr>
            <a:spLocks noChangeShapeType="1"/>
          </p:cNvSpPr>
          <p:nvPr/>
        </p:nvSpPr>
        <p:spPr bwMode="auto">
          <a:xfrm flipH="1">
            <a:off x="5503972" y="1782115"/>
            <a:ext cx="1459595" cy="635"/>
          </a:xfrm>
          <a:prstGeom prst="line">
            <a:avLst/>
          </a:prstGeom>
          <a:ln>
            <a:solidFill>
              <a:srgbClr val="0070C0"/>
            </a:solidFill>
            <a:prstDash val="sysDot"/>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grpSp>
        <p:nvGrpSpPr>
          <p:cNvPr id="65" name="组合 64"/>
          <p:cNvGrpSpPr/>
          <p:nvPr/>
        </p:nvGrpSpPr>
        <p:grpSpPr>
          <a:xfrm>
            <a:off x="6434075" y="5089852"/>
            <a:ext cx="2375095" cy="985972"/>
            <a:chOff x="10131" y="8017"/>
            <a:chExt cx="3741" cy="1553"/>
          </a:xfrm>
        </p:grpSpPr>
        <p:sp>
          <p:nvSpPr>
            <p:cNvPr id="29" name="Line 68"/>
            <p:cNvSpPr>
              <a:spLocks noChangeShapeType="1"/>
            </p:cNvSpPr>
            <p:nvPr/>
          </p:nvSpPr>
          <p:spPr bwMode="auto">
            <a:xfrm>
              <a:off x="11989" y="8017"/>
              <a:ext cx="0" cy="528"/>
            </a:xfrm>
            <a:prstGeom prst="line">
              <a:avLst/>
            </a:prstGeom>
            <a:ln>
              <a:solidFill>
                <a:srgbClr val="7030A0"/>
              </a:solidFill>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30" name="Line 69"/>
            <p:cNvSpPr>
              <a:spLocks noChangeShapeType="1"/>
            </p:cNvSpPr>
            <p:nvPr/>
          </p:nvSpPr>
          <p:spPr bwMode="auto">
            <a:xfrm flipH="1">
              <a:off x="10839" y="8545"/>
              <a:ext cx="2299" cy="1"/>
            </a:xfrm>
            <a:prstGeom prst="line">
              <a:avLst/>
            </a:prstGeom>
            <a:ln>
              <a:solidFill>
                <a:srgbClr val="7030A0"/>
              </a:solidFill>
              <a:prstDash val="sysDot"/>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60" name="Shape 453"/>
            <p:cNvSpPr>
              <a:spLocks noChangeArrowheads="1"/>
            </p:cNvSpPr>
            <p:nvPr/>
          </p:nvSpPr>
          <p:spPr bwMode="auto">
            <a:xfrm>
              <a:off x="10131" y="8546"/>
              <a:ext cx="3741" cy="1024"/>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销售收入突破</a:t>
              </a:r>
              <a:r>
                <a:rPr kumimoji="0" 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7</a:t>
              </a:r>
              <a:r>
                <a:rPr kumimoji="0"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亿元，基本</a:t>
              </a:r>
              <a:endParaRPr kumimoji="0"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a:p>
              <a:pPr marL="0" marR="0" lvl="0" indent="0" algn="ctr" defTabSz="914400" eaLnBrk="1" fontAlgn="auto" latinLnBrk="0" hangingPunct="1">
                <a:lnSpc>
                  <a:spcPct val="130000"/>
                </a:lnSpc>
                <a:spcBef>
                  <a:spcPts val="0"/>
                </a:spcBef>
                <a:spcAft>
                  <a:spcPts val="0"/>
                </a:spcAft>
                <a:buClrTx/>
                <a:buSzTx/>
                <a:buFontTx/>
                <a:buNone/>
                <a:defRPr/>
              </a:pPr>
              <a:r>
                <a:rPr kumimoji="0"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以每年</a:t>
              </a:r>
              <a:r>
                <a:rPr kumimoji="0" 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75</a:t>
              </a:r>
              <a:r>
                <a:rPr kumimoji="0"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%的速度持续增长</a:t>
              </a:r>
              <a:endParaRPr kumimoji="0"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grpSp>
      <p:sp>
        <p:nvSpPr>
          <p:cNvPr id="61" name="Shape 453"/>
          <p:cNvSpPr>
            <a:spLocks noChangeArrowheads="1"/>
          </p:cNvSpPr>
          <p:nvPr/>
        </p:nvSpPr>
        <p:spPr bwMode="auto">
          <a:xfrm>
            <a:off x="5328110" y="1124377"/>
            <a:ext cx="2284942" cy="6502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芯瑞达科技园正式投入使</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用，同年销售收入突破4亿元</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62" name="Line 68"/>
          <p:cNvSpPr>
            <a:spLocks noChangeShapeType="1"/>
          </p:cNvSpPr>
          <p:nvPr/>
        </p:nvSpPr>
        <p:spPr bwMode="auto">
          <a:xfrm>
            <a:off x="9407229" y="1918233"/>
            <a:ext cx="0" cy="334901"/>
          </a:xfrm>
          <a:prstGeom prst="line">
            <a:avLst/>
          </a:prstGeom>
          <a:ln>
            <a:solidFill>
              <a:srgbClr val="C00000"/>
            </a:solidFill>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63" name="Line 69"/>
          <p:cNvSpPr>
            <a:spLocks noChangeShapeType="1"/>
          </p:cNvSpPr>
          <p:nvPr/>
        </p:nvSpPr>
        <p:spPr bwMode="auto">
          <a:xfrm flipH="1">
            <a:off x="8677115" y="1917345"/>
            <a:ext cx="1459595" cy="635"/>
          </a:xfrm>
          <a:prstGeom prst="line">
            <a:avLst/>
          </a:prstGeom>
          <a:ln>
            <a:solidFill>
              <a:srgbClr val="C00000"/>
            </a:solidFill>
            <a:prstDash val="sysDot"/>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64" name="Shape 453"/>
          <p:cNvSpPr>
            <a:spLocks noChangeArrowheads="1"/>
          </p:cNvSpPr>
          <p:nvPr/>
        </p:nvSpPr>
        <p:spPr bwMode="auto">
          <a:xfrm>
            <a:off x="8049216" y="1259607"/>
            <a:ext cx="2728090" cy="6502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企业上市步伐展开，同年11月更</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名为安徽芯瑞达科技股份有限公司</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
        <p:nvSpPr>
          <p:cNvPr id="67" name="Line 68"/>
          <p:cNvSpPr>
            <a:spLocks noChangeShapeType="1"/>
          </p:cNvSpPr>
          <p:nvPr/>
        </p:nvSpPr>
        <p:spPr bwMode="auto">
          <a:xfrm>
            <a:off x="10984277" y="3860085"/>
            <a:ext cx="0" cy="335218"/>
          </a:xfrm>
          <a:prstGeom prst="line">
            <a:avLst/>
          </a:prstGeom>
          <a:ln>
            <a:solidFill>
              <a:srgbClr val="12BF60"/>
            </a:solidFill>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68" name="Line 69"/>
          <p:cNvSpPr>
            <a:spLocks noChangeShapeType="1"/>
          </p:cNvSpPr>
          <p:nvPr/>
        </p:nvSpPr>
        <p:spPr bwMode="auto">
          <a:xfrm flipH="1">
            <a:off x="10254162" y="4195303"/>
            <a:ext cx="1459595" cy="635"/>
          </a:xfrm>
          <a:prstGeom prst="line">
            <a:avLst/>
          </a:prstGeom>
          <a:ln>
            <a:solidFill>
              <a:srgbClr val="0E9149"/>
            </a:solidFill>
            <a:prstDash val="sysDot"/>
          </a:ln>
        </p:spPr>
        <p:style>
          <a:lnRef idx="1">
            <a:schemeClr val="accent2"/>
          </a:lnRef>
          <a:fillRef idx="0">
            <a:schemeClr val="accent2"/>
          </a:fillRef>
          <a:effectRef idx="0">
            <a:schemeClr val="accent2"/>
          </a:effectRef>
          <a:fontRef idx="minor">
            <a:schemeClr val="tx1"/>
          </a:fontRef>
        </p:style>
        <p:txBody>
          <a:bodyPr/>
          <a:p>
            <a:pPr marL="0" marR="0" lvl="0" indent="0" defTabSz="91440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i="0" u="none" strike="noStrike" kern="0" cap="none" spc="0" normalizeH="0" baseline="0" noProof="0" smtClean="0">
              <a:ln>
                <a:noFill/>
              </a:ln>
              <a:solidFill>
                <a:srgbClr val="000000"/>
              </a:solidFill>
              <a:effectLst/>
              <a:uLnTx/>
              <a:uFillTx/>
              <a:latin typeface="华文细黑" panose="02010600040101010101" pitchFamily="2" charset="-122"/>
              <a:ea typeface="华文细黑" panose="02010600040101010101" pitchFamily="2" charset="-122"/>
            </a:endParaRPr>
          </a:p>
        </p:txBody>
      </p:sp>
      <p:sp>
        <p:nvSpPr>
          <p:cNvPr id="69" name="Shape 453"/>
          <p:cNvSpPr>
            <a:spLocks noChangeArrowheads="1"/>
          </p:cNvSpPr>
          <p:nvPr/>
        </p:nvSpPr>
        <p:spPr bwMode="auto">
          <a:xfrm>
            <a:off x="9881486" y="4195938"/>
            <a:ext cx="2208756" cy="6502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芯瑞达深交所上市成功</a:t>
            </a:r>
            <a:endPar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a:p>
            <a:pPr marL="0" marR="0" lvl="0" indent="0" algn="ctr" defTabSz="914400" eaLnBrk="1" fontAlgn="auto" latinLnBrk="0" hangingPunct="1">
              <a:lnSpc>
                <a:spcPct val="130000"/>
              </a:lnSpc>
              <a:spcBef>
                <a:spcPts val="0"/>
              </a:spcBef>
              <a:spcAft>
                <a:spcPts val="0"/>
              </a:spcAft>
              <a:buClrTx/>
              <a:buSzTx/>
              <a:buFontTx/>
              <a:buNone/>
              <a:defRPr/>
            </a:pP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股票代码：</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002983.sz</a:t>
            </a:r>
            <a:endPar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pic>
        <p:nvPicPr>
          <p:cNvPr id="8" name="图片 7" descr="loge"/>
          <p:cNvPicPr>
            <a:picLocks noChangeAspect="1"/>
          </p:cNvPicPr>
          <p:nvPr/>
        </p:nvPicPr>
        <p:blipFill>
          <a:blip r:embed="rId1"/>
          <a:stretch>
            <a:fillRect/>
          </a:stretch>
        </p:blipFill>
        <p:spPr>
          <a:xfrm>
            <a:off x="125730" y="82550"/>
            <a:ext cx="2009775" cy="609600"/>
          </a:xfrm>
          <a:prstGeom prst="rect">
            <a:avLst/>
          </a:prstGeom>
        </p:spPr>
      </p:pic>
      <p:sp>
        <p:nvSpPr>
          <p:cNvPr id="3" name="Shape 453"/>
          <p:cNvSpPr>
            <a:spLocks noChangeArrowheads="1"/>
          </p:cNvSpPr>
          <p:nvPr/>
        </p:nvSpPr>
        <p:spPr bwMode="auto">
          <a:xfrm>
            <a:off x="5450591" y="6391702"/>
            <a:ext cx="1359283"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1.</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公司介绍  </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2</a:t>
            </a:r>
            <a:r>
              <a:rPr lang="en-US" altLang="zh-CN" sz="1400" kern="0" noProof="0">
                <a:ln>
                  <a:noFill/>
                </a:ln>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/5</a:t>
            </a:r>
            <a:endPar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cxnSp>
        <p:nvCxnSpPr>
          <p:cNvPr id="2" name="直接连接符 1"/>
          <p:cNvCxnSpPr/>
          <p:nvPr/>
        </p:nvCxnSpPr>
        <p:spPr>
          <a:xfrm flipH="1">
            <a:off x="1325880" y="3809365"/>
            <a:ext cx="2794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001395" y="4176395"/>
            <a:ext cx="705485" cy="13970"/>
          </a:xfrm>
          <a:prstGeom prst="line">
            <a:avLst/>
          </a:prstGeom>
        </p:spPr>
        <p:style>
          <a:lnRef idx="1">
            <a:schemeClr val="accent1"/>
          </a:lnRef>
          <a:fillRef idx="0">
            <a:schemeClr val="accent1"/>
          </a:fillRef>
          <a:effectRef idx="0">
            <a:schemeClr val="accent1"/>
          </a:effectRef>
          <a:fontRef idx="minor">
            <a:schemeClr val="tx1"/>
          </a:fontRef>
        </p:style>
      </p:cxnSp>
      <p:sp>
        <p:nvSpPr>
          <p:cNvPr id="6" name="文本框 5"/>
          <p:cNvSpPr txBox="1"/>
          <p:nvPr/>
        </p:nvSpPr>
        <p:spPr>
          <a:xfrm>
            <a:off x="775335" y="4317365"/>
            <a:ext cx="1143000" cy="521970"/>
          </a:xfrm>
          <a:prstGeom prst="rect">
            <a:avLst/>
          </a:prstGeom>
          <a:noFill/>
        </p:spPr>
        <p:txBody>
          <a:bodyPr wrap="square" rtlCol="0">
            <a:spAutoFit/>
          </a:bodyPr>
          <a:p>
            <a:r>
              <a:rPr lang="zh-CN" altLang="en-US" sz="1400"/>
              <a:t>进入海尔</a:t>
            </a:r>
            <a:r>
              <a:rPr lang="en-US" altLang="zh-CN" sz="1400"/>
              <a:t> </a:t>
            </a:r>
            <a:r>
              <a:rPr lang="zh-CN" altLang="en-US" sz="1400"/>
              <a:t>创维供应链</a:t>
            </a:r>
            <a:endParaRPr lang="zh-CN" altLang="en-US" sz="1400"/>
          </a:p>
        </p:txBody>
      </p:sp>
      <p:sp>
        <p:nvSpPr>
          <p:cNvPr id="10" name="文本框 9"/>
          <p:cNvSpPr txBox="1"/>
          <p:nvPr/>
        </p:nvSpPr>
        <p:spPr>
          <a:xfrm>
            <a:off x="464820" y="2073910"/>
            <a:ext cx="2500630" cy="521970"/>
          </a:xfrm>
          <a:prstGeom prst="rect">
            <a:avLst/>
          </a:prstGeom>
          <a:noFill/>
        </p:spPr>
        <p:txBody>
          <a:bodyPr wrap="square" rtlCol="0">
            <a:spAutoFit/>
          </a:bodyPr>
          <a:p>
            <a:r>
              <a:rPr lang="zh-CN" altLang="en-US" sz="1400"/>
              <a:t>公司成立，取名：安徽芯瑞达电子科技有限公司</a:t>
            </a:r>
            <a:endParaRPr lang="zh-CN" altLang="en-US" sz="1400"/>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3000">
        <p:push dir="u"/>
      </p:transition>
    </mc:Choice>
    <mc:Fallback>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Effect transition="in" filter="fade">
                                      <p:cBhvr>
                                        <p:cTn id="11"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2" name="Rectangle 2"/>
          <p:cNvSpPr>
            <a:spLocks noChangeArrowheads="1"/>
          </p:cNvSpPr>
          <p:nvPr/>
        </p:nvSpPr>
        <p:spPr bwMode="auto">
          <a:xfrm>
            <a:off x="7626250" y="996841"/>
            <a:ext cx="3551400" cy="5506720"/>
          </a:xfrm>
          <a:prstGeom prst="rect">
            <a:avLst/>
          </a:prstGeom>
          <a:noFill/>
          <a:ln w="9525">
            <a:noFill/>
            <a:miter lim="800000"/>
          </a:ln>
        </p:spPr>
        <p:txBody>
          <a:bodyPr wrap="square" lIns="121865" tIns="60932" rIns="121865" bIns="60932" anchor="ctr">
            <a:spAutoFit/>
          </a:bodyPr>
          <a:lstStyle/>
          <a:p>
            <a:pPr marL="0" indent="0">
              <a:lnSpc>
                <a:spcPct val="125000"/>
              </a:lnSpc>
              <a:buSzPct val="100000"/>
              <a:buFont typeface="Wingdings" panose="05000000000000000000" charset="0"/>
              <a:buNone/>
            </a:pPr>
            <a:r>
              <a:rPr lang="zh-CN" altLang="en-US" sz="2000" b="1" dirty="0" smtClean="0">
                <a:solidFill>
                  <a:schemeClr val="tx1"/>
                </a:solidFill>
                <a:latin typeface="楷体" panose="02010609060101010101" charset="-122"/>
                <a:ea typeface="楷体" panose="02010609060101010101" charset="-122"/>
                <a:cs typeface="楷体" panose="02010609060101010101" charset="-122"/>
                <a:sym typeface="+mn-ea"/>
              </a:rPr>
              <a:t>国家级</a:t>
            </a: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高新技术企业</a:t>
            </a:r>
            <a:endParaRPr lang="zh-CN" altLang="en-US" sz="2000" b="1" dirty="0">
              <a:solidFill>
                <a:schemeClr val="tx1"/>
              </a:solidFill>
              <a:latin typeface="楷体" panose="02010609060101010101" charset="-122"/>
              <a:ea typeface="楷体" panose="02010609060101010101" charset="-122"/>
              <a:cs typeface="楷体" panose="02010609060101010101" charset="-122"/>
              <a:sym typeface="+mn-ea"/>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安徽创新</a:t>
            </a:r>
            <a:r>
              <a:rPr lang="en-US" altLang="zh-CN" sz="2000" b="1" dirty="0">
                <a:solidFill>
                  <a:schemeClr val="tx1"/>
                </a:solidFill>
                <a:latin typeface="楷体" panose="02010609060101010101" charset="-122"/>
                <a:ea typeface="楷体" panose="02010609060101010101" charset="-122"/>
                <a:cs typeface="楷体" panose="02010609060101010101" charset="-122"/>
                <a:sym typeface="+mn-ea"/>
              </a:rPr>
              <a:t>100</a:t>
            </a: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强企业</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安徽省专精特新中小企业</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安徽省著名商标企业</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安徽省企业技术中心</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合肥市企业技术中心</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合肥市工程技术研究中心</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安全生产标准化三级企业</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201</a:t>
            </a:r>
            <a:r>
              <a:rPr lang="en-US" altLang="zh-CN" sz="2000" b="1" dirty="0">
                <a:solidFill>
                  <a:schemeClr val="tx1"/>
                </a:solidFill>
                <a:latin typeface="楷体" panose="02010609060101010101" charset="-122"/>
                <a:ea typeface="楷体" panose="02010609060101010101" charset="-122"/>
                <a:cs typeface="楷体" panose="02010609060101010101" charset="-122"/>
                <a:sym typeface="+mn-ea"/>
              </a:rPr>
              <a:t>7</a:t>
            </a: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年合肥市品牌示范企业</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质量、环境管理体系认证</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职业安全管理体系认证</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合肥市知识产权示范企业</a:t>
            </a:r>
            <a:endParaRPr lang="zh-CN" altLang="en-US" sz="2000" b="1" dirty="0">
              <a:solidFill>
                <a:schemeClr val="tx1"/>
              </a:solidFill>
              <a:latin typeface="楷体" panose="02010609060101010101" charset="-122"/>
              <a:ea typeface="楷体" panose="02010609060101010101" charset="-122"/>
              <a:cs typeface="楷体" panose="02010609060101010101" charset="-122"/>
            </a:endParaRPr>
          </a:p>
          <a:p>
            <a:pPr marL="0" indent="0">
              <a:lnSpc>
                <a:spcPct val="125000"/>
              </a:lnSpc>
              <a:buSzPct val="100000"/>
              <a:buFont typeface="Wingdings" panose="05000000000000000000" charset="0"/>
              <a:buNone/>
            </a:pPr>
            <a:r>
              <a:rPr lang="zh-CN" altLang="en-US" sz="2000" b="1" dirty="0">
                <a:solidFill>
                  <a:schemeClr val="tx1"/>
                </a:solidFill>
                <a:latin typeface="楷体" panose="02010609060101010101" charset="-122"/>
                <a:ea typeface="楷体" panose="02010609060101010101" charset="-122"/>
                <a:cs typeface="楷体" panose="02010609060101010101" charset="-122"/>
                <a:sym typeface="+mn-ea"/>
              </a:rPr>
              <a:t>工信部两化融合贯标</a:t>
            </a:r>
            <a:r>
              <a:rPr lang="zh-CN" altLang="en-US" sz="2000" b="1" dirty="0" smtClean="0">
                <a:solidFill>
                  <a:schemeClr val="tx1"/>
                </a:solidFill>
                <a:latin typeface="楷体" panose="02010609060101010101" charset="-122"/>
                <a:ea typeface="楷体" panose="02010609060101010101" charset="-122"/>
                <a:cs typeface="楷体" panose="02010609060101010101" charset="-122"/>
                <a:sym typeface="+mn-ea"/>
              </a:rPr>
              <a:t>企业</a:t>
            </a:r>
            <a:endParaRPr lang="zh-CN" altLang="en-US" sz="2000" b="1" dirty="0" smtClean="0">
              <a:solidFill>
                <a:schemeClr val="tx1"/>
              </a:solidFill>
              <a:latin typeface="楷体" panose="02010609060101010101" charset="-122"/>
              <a:ea typeface="楷体" panose="02010609060101010101" charset="-122"/>
              <a:cs typeface="楷体" panose="02010609060101010101" charset="-122"/>
              <a:sym typeface="+mn-ea"/>
            </a:endParaRPr>
          </a:p>
          <a:p>
            <a:pPr marL="0" indent="0">
              <a:lnSpc>
                <a:spcPct val="125000"/>
              </a:lnSpc>
              <a:buSzPct val="100000"/>
              <a:buFont typeface="Wingdings" panose="05000000000000000000" charset="0"/>
              <a:buNone/>
            </a:pPr>
            <a:r>
              <a:rPr lang="zh-CN" altLang="en-US" sz="2000" b="1" dirty="0" smtClean="0">
                <a:solidFill>
                  <a:schemeClr val="tx1"/>
                </a:solidFill>
                <a:latin typeface="楷体" panose="02010609060101010101" charset="-122"/>
                <a:ea typeface="楷体" panose="02010609060101010101" charset="-122"/>
                <a:cs typeface="楷体" panose="02010609060101010101" charset="-122"/>
                <a:sym typeface="+mn-ea"/>
              </a:rPr>
              <a:t>安徽省博士后工作站</a:t>
            </a:r>
            <a:endParaRPr lang="zh-CN" altLang="en-US" sz="2000" b="1" dirty="0" smtClean="0">
              <a:solidFill>
                <a:schemeClr val="tx1"/>
              </a:solidFill>
              <a:latin typeface="楷体" panose="02010609060101010101" charset="-122"/>
              <a:ea typeface="楷体" panose="02010609060101010101" charset="-122"/>
              <a:cs typeface="楷体" panose="02010609060101010101" charset="-122"/>
              <a:sym typeface="+mn-ea"/>
            </a:endParaRPr>
          </a:p>
        </p:txBody>
      </p:sp>
      <p:pic>
        <p:nvPicPr>
          <p:cNvPr id="3" name="图片 2" descr="]J4RH_D1(5)_LUC~X_B[7XH"/>
          <p:cNvPicPr>
            <a:picLocks noChangeAspect="1"/>
          </p:cNvPicPr>
          <p:nvPr/>
        </p:nvPicPr>
        <p:blipFill>
          <a:blip r:embed="rId2" cstate="print"/>
          <a:stretch>
            <a:fillRect/>
          </a:stretch>
        </p:blipFill>
        <p:spPr>
          <a:xfrm>
            <a:off x="2948321" y="1836964"/>
            <a:ext cx="2211584" cy="1560720"/>
          </a:xfrm>
          <a:prstGeom prst="rect">
            <a:avLst/>
          </a:prstGeom>
        </p:spPr>
      </p:pic>
      <p:pic>
        <p:nvPicPr>
          <p:cNvPr id="10" name="图片 9" descr="品牌示范企业"/>
          <p:cNvPicPr>
            <a:picLocks noChangeAspect="1"/>
          </p:cNvPicPr>
          <p:nvPr/>
        </p:nvPicPr>
        <p:blipFill>
          <a:blip r:embed="rId3" cstate="print"/>
          <a:stretch>
            <a:fillRect/>
          </a:stretch>
        </p:blipFill>
        <p:spPr>
          <a:xfrm>
            <a:off x="2893307" y="4085788"/>
            <a:ext cx="2198042" cy="1440535"/>
          </a:xfrm>
          <a:prstGeom prst="rect">
            <a:avLst/>
          </a:prstGeom>
        </p:spPr>
      </p:pic>
      <p:pic>
        <p:nvPicPr>
          <p:cNvPr id="11" name="图片 10" descr="C:\Users\lenovo\Desktop\综合效益奖.png综合效益奖"/>
          <p:cNvPicPr>
            <a:picLocks noChangeAspect="1"/>
          </p:cNvPicPr>
          <p:nvPr/>
        </p:nvPicPr>
        <p:blipFill>
          <a:blip r:embed="rId4" cstate="print"/>
          <a:srcRect/>
          <a:stretch>
            <a:fillRect/>
          </a:stretch>
        </p:blipFill>
        <p:spPr>
          <a:xfrm>
            <a:off x="5210689" y="4056166"/>
            <a:ext cx="2079550" cy="1480315"/>
          </a:xfrm>
          <a:prstGeom prst="rect">
            <a:avLst/>
          </a:prstGeom>
        </p:spPr>
      </p:pic>
      <p:pic>
        <p:nvPicPr>
          <p:cNvPr id="14" name="图片 13" descr="芯瑞达高企证书-新.jpg"/>
          <p:cNvPicPr>
            <a:picLocks noChangeAspect="1"/>
          </p:cNvPicPr>
          <p:nvPr/>
        </p:nvPicPr>
        <p:blipFill>
          <a:blip r:embed="rId5" cstate="print"/>
          <a:stretch>
            <a:fillRect/>
          </a:stretch>
        </p:blipFill>
        <p:spPr>
          <a:xfrm>
            <a:off x="628400" y="1828499"/>
            <a:ext cx="2231051" cy="1655514"/>
          </a:xfrm>
          <a:prstGeom prst="rect">
            <a:avLst/>
          </a:prstGeom>
        </p:spPr>
      </p:pic>
      <p:pic>
        <p:nvPicPr>
          <p:cNvPr id="1026" name="Picture 2"/>
          <p:cNvPicPr>
            <a:picLocks noChangeAspect="1" noChangeArrowheads="1"/>
          </p:cNvPicPr>
          <p:nvPr/>
        </p:nvPicPr>
        <p:blipFill>
          <a:blip r:embed="rId6" cstate="print"/>
          <a:srcRect/>
          <a:stretch>
            <a:fillRect/>
          </a:stretch>
        </p:blipFill>
        <p:spPr bwMode="auto">
          <a:xfrm>
            <a:off x="5197147" y="1877589"/>
            <a:ext cx="2091399" cy="1479468"/>
          </a:xfrm>
          <a:prstGeom prst="rect">
            <a:avLst/>
          </a:prstGeom>
          <a:noFill/>
          <a:ln w="9525">
            <a:noFill/>
            <a:miter lim="800000"/>
            <a:headEnd/>
            <a:tailEnd/>
          </a:ln>
        </p:spPr>
      </p:pic>
      <p:pic>
        <p:nvPicPr>
          <p:cNvPr id="1027" name="Picture 3"/>
          <p:cNvPicPr>
            <a:picLocks noChangeAspect="1" noChangeArrowheads="1"/>
          </p:cNvPicPr>
          <p:nvPr/>
        </p:nvPicPr>
        <p:blipFill>
          <a:blip r:embed="rId7" cstate="print"/>
          <a:srcRect/>
          <a:stretch>
            <a:fillRect/>
          </a:stretch>
        </p:blipFill>
        <p:spPr bwMode="auto">
          <a:xfrm>
            <a:off x="581850" y="4101024"/>
            <a:ext cx="2269138" cy="1403294"/>
          </a:xfrm>
          <a:prstGeom prst="rect">
            <a:avLst/>
          </a:prstGeom>
          <a:noFill/>
          <a:ln w="9525">
            <a:noFill/>
            <a:miter lim="800000"/>
            <a:headEnd/>
            <a:tailEnd/>
          </a:ln>
        </p:spPr>
      </p:pic>
      <p:pic>
        <p:nvPicPr>
          <p:cNvPr id="5" name="图片 4" descr="loge"/>
          <p:cNvPicPr>
            <a:picLocks noChangeAspect="1"/>
          </p:cNvPicPr>
          <p:nvPr/>
        </p:nvPicPr>
        <p:blipFill>
          <a:blip r:embed="rId8"/>
          <a:stretch>
            <a:fillRect/>
          </a:stretch>
        </p:blipFill>
        <p:spPr>
          <a:xfrm>
            <a:off x="285873" y="193639"/>
            <a:ext cx="2109714" cy="639961"/>
          </a:xfrm>
          <a:prstGeom prst="rect">
            <a:avLst/>
          </a:prstGeom>
        </p:spPr>
      </p:pic>
      <p:sp>
        <p:nvSpPr>
          <p:cNvPr id="4" name="矩形 3"/>
          <p:cNvSpPr/>
          <p:nvPr/>
        </p:nvSpPr>
        <p:spPr>
          <a:xfrm>
            <a:off x="3718624" y="387132"/>
            <a:ext cx="4754880" cy="706755"/>
          </a:xfrm>
          <a:prstGeom prst="rect">
            <a:avLst/>
          </a:prstGeom>
        </p:spPr>
        <p:txBody>
          <a:bodyPr wrap="none">
            <a:spAutoFit/>
          </a:bodyPr>
          <a:p>
            <a:r>
              <a:rPr lang="zh-CN" altLang="en-US" sz="4000" dirty="0" smtClean="0">
                <a:solidFill>
                  <a:schemeClr val="bg2">
                    <a:lumMod val="50000"/>
                  </a:schemeClr>
                </a:solidFill>
                <a:latin typeface="楷体" panose="02010609060101010101" charset="-122"/>
                <a:ea typeface="楷体" panose="02010609060101010101" charset="-122"/>
              </a:rPr>
              <a:t>公司介绍：企业荣誉</a:t>
            </a:r>
            <a:endParaRPr lang="zh-CN" altLang="en-US" sz="4000" dirty="0" smtClean="0">
              <a:solidFill>
                <a:schemeClr val="bg2">
                  <a:lumMod val="50000"/>
                </a:schemeClr>
              </a:solidFill>
              <a:latin typeface="楷体" panose="02010609060101010101" charset="-122"/>
              <a:ea typeface="楷体" panose="02010609060101010101" charset="-122"/>
            </a:endParaRPr>
          </a:p>
        </p:txBody>
      </p:sp>
      <p:sp>
        <p:nvSpPr>
          <p:cNvPr id="6" name="Shape 453"/>
          <p:cNvSpPr>
            <a:spLocks noChangeArrowheads="1"/>
          </p:cNvSpPr>
          <p:nvPr/>
        </p:nvSpPr>
        <p:spPr bwMode="auto">
          <a:xfrm>
            <a:off x="5450591" y="6391702"/>
            <a:ext cx="1359283"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1.</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公司介绍   </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3</a:t>
            </a:r>
            <a:r>
              <a:rPr lang="en-US" altLang="zh-CN" sz="1400" kern="0" noProof="0">
                <a:ln>
                  <a:noFill/>
                </a:ln>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/5</a:t>
            </a:r>
            <a:endPar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p:comb/>
      </p:transition>
    </mc:Choice>
    <mc:Fallback>
      <p:transition spd="slow">
        <p:comb/>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sp>
        <p:nvSpPr>
          <p:cNvPr id="3" name="矩形 2"/>
          <p:cNvSpPr/>
          <p:nvPr/>
        </p:nvSpPr>
        <p:spPr>
          <a:xfrm>
            <a:off x="3982193" y="215236"/>
            <a:ext cx="4754880" cy="706755"/>
          </a:xfrm>
          <a:prstGeom prst="rect">
            <a:avLst/>
          </a:prstGeom>
        </p:spPr>
        <p:txBody>
          <a:bodyPr wrap="none">
            <a:spAutoFit/>
          </a:bodyPr>
          <a:lstStyle/>
          <a:p>
            <a:pPr algn="l"/>
            <a:r>
              <a:rPr lang="zh-CN" altLang="en-US" sz="4000" dirty="0" smtClean="0">
                <a:solidFill>
                  <a:schemeClr val="bg2">
                    <a:lumMod val="50000"/>
                  </a:schemeClr>
                </a:solidFill>
                <a:latin typeface="楷体" panose="02010609060101010101" charset="-122"/>
                <a:ea typeface="楷体" panose="02010609060101010101" charset="-122"/>
                <a:sym typeface="+mn-ea"/>
              </a:rPr>
              <a:t>公司介绍：</a:t>
            </a:r>
            <a:r>
              <a:rPr lang="zh-CN" altLang="en-US" sz="4000" dirty="0">
                <a:solidFill>
                  <a:schemeClr val="bg2">
                    <a:lumMod val="50000"/>
                  </a:schemeClr>
                </a:solidFill>
              </a:rPr>
              <a:t>校企合作</a:t>
            </a:r>
            <a:endParaRPr lang="zh-CN" altLang="en-US" sz="4000" dirty="0">
              <a:solidFill>
                <a:schemeClr val="bg2">
                  <a:lumMod val="50000"/>
                </a:schemeClr>
              </a:solidFill>
            </a:endParaRPr>
          </a:p>
        </p:txBody>
      </p:sp>
      <p:sp>
        <p:nvSpPr>
          <p:cNvPr id="2" name="Rectangle 2"/>
          <p:cNvSpPr>
            <a:spLocks noChangeArrowheads="1"/>
          </p:cNvSpPr>
          <p:nvPr/>
        </p:nvSpPr>
        <p:spPr bwMode="auto">
          <a:xfrm>
            <a:off x="6344073" y="1944159"/>
            <a:ext cx="5195993" cy="3567430"/>
          </a:xfrm>
          <a:prstGeom prst="rect">
            <a:avLst/>
          </a:prstGeom>
          <a:noFill/>
          <a:ln w="9525">
            <a:noFill/>
            <a:miter lim="800000"/>
          </a:ln>
        </p:spPr>
        <p:txBody>
          <a:bodyPr wrap="square" lIns="121908" tIns="60954" rIns="121908" bIns="60954" anchor="ctr">
            <a:spAutoFit/>
          </a:bodyPr>
          <a:lstStyle/>
          <a:p>
            <a:pPr>
              <a:buSzPct val="100000"/>
              <a:buFont typeface="Arial" panose="020B0604020202020204" pitchFamily="34" charset="0"/>
              <a:buNone/>
            </a:pPr>
            <a:r>
              <a:rPr lang="zh-CN" altLang="en-US" sz="1865" dirty="0">
                <a:latin typeface="微软雅黑" panose="020B0503020204020204" charset="-122"/>
                <a:ea typeface="微软雅黑" panose="020B0503020204020204" charset="-122"/>
                <a:cs typeface="微软雅黑" panose="020B0503020204020204" charset="-122"/>
              </a:rPr>
              <a:t>● 与合肥学院科技开发部共同研发</a:t>
            </a:r>
            <a:r>
              <a:rPr lang="en-US" altLang="zh-CN" sz="1865" dirty="0">
                <a:latin typeface="微软雅黑" panose="020B0503020204020204" charset="-122"/>
                <a:ea typeface="微软雅黑" panose="020B0503020204020204" charset="-122"/>
                <a:cs typeface="微软雅黑" panose="020B0503020204020204" charset="-122"/>
              </a:rPr>
              <a:t>65</a:t>
            </a:r>
            <a:r>
              <a:rPr lang="zh-CN" altLang="en-US" sz="1865" dirty="0">
                <a:latin typeface="微软雅黑" panose="020B0503020204020204" charset="-122"/>
                <a:ea typeface="微软雅黑" panose="020B0503020204020204" charset="-122"/>
                <a:cs typeface="微软雅黑" panose="020B0503020204020204" charset="-122"/>
              </a:rPr>
              <a:t>寸智能触摸教育机、</a:t>
            </a:r>
            <a:r>
              <a:rPr lang="en-US" altLang="zh-CN" sz="1865" dirty="0">
                <a:latin typeface="微软雅黑" panose="020B0503020204020204" charset="-122"/>
                <a:ea typeface="微软雅黑" panose="020B0503020204020204" charset="-122"/>
                <a:cs typeface="微软雅黑" panose="020B0503020204020204" charset="-122"/>
              </a:rPr>
              <a:t>OD10mm</a:t>
            </a:r>
            <a:r>
              <a:rPr lang="zh-CN" altLang="en-US" sz="1865" dirty="0">
                <a:latin typeface="微软雅黑" panose="020B0503020204020204" charset="-122"/>
                <a:ea typeface="微软雅黑" panose="020B0503020204020204" charset="-122"/>
                <a:cs typeface="微软雅黑" panose="020B0503020204020204" charset="-122"/>
              </a:rPr>
              <a:t>高亮度背光模组</a:t>
            </a:r>
            <a:endParaRPr lang="zh-CN" altLang="en-US" sz="1865" dirty="0">
              <a:latin typeface="微软雅黑" panose="020B0503020204020204" charset="-122"/>
              <a:ea typeface="微软雅黑" panose="020B0503020204020204" charset="-122"/>
              <a:cs typeface="微软雅黑" panose="020B0503020204020204" charset="-122"/>
            </a:endParaRPr>
          </a:p>
          <a:p>
            <a:pPr>
              <a:buSzPct val="100000"/>
              <a:buFont typeface="Arial" panose="020B0604020202020204" pitchFamily="34" charset="0"/>
              <a:buNone/>
            </a:pPr>
            <a:endParaRPr lang="zh-CN" altLang="en-US" sz="1865" dirty="0">
              <a:latin typeface="微软雅黑" panose="020B0503020204020204" charset="-122"/>
              <a:ea typeface="微软雅黑" panose="020B0503020204020204" charset="-122"/>
              <a:cs typeface="微软雅黑" panose="020B0503020204020204" charset="-122"/>
            </a:endParaRPr>
          </a:p>
          <a:p>
            <a:pPr>
              <a:buSzPct val="100000"/>
              <a:buFont typeface="Arial" panose="020B0604020202020204" pitchFamily="34" charset="0"/>
              <a:buNone/>
            </a:pPr>
            <a:r>
              <a:rPr lang="zh-CN" altLang="en-US" sz="1865" dirty="0">
                <a:latin typeface="微软雅黑" panose="020B0503020204020204" charset="-122"/>
                <a:ea typeface="微软雅黑" panose="020B0503020204020204" charset="-122"/>
                <a:cs typeface="微软雅黑" panose="020B0503020204020204" charset="-122"/>
              </a:rPr>
              <a:t>● 与合肥学院成立“合肥学院电子信息与电气工程系实践教学与实习基地”</a:t>
            </a:r>
            <a:endParaRPr lang="zh-CN" altLang="en-US" sz="1865" dirty="0">
              <a:latin typeface="微软雅黑" panose="020B0503020204020204" charset="-122"/>
              <a:ea typeface="微软雅黑" panose="020B0503020204020204" charset="-122"/>
              <a:cs typeface="微软雅黑" panose="020B0503020204020204" charset="-122"/>
            </a:endParaRPr>
          </a:p>
          <a:p>
            <a:pPr>
              <a:buSzPct val="100000"/>
              <a:buFont typeface="Arial" panose="020B0604020202020204" pitchFamily="34" charset="0"/>
              <a:buNone/>
            </a:pPr>
            <a:endParaRPr lang="zh-CN" altLang="en-US" sz="1865" dirty="0">
              <a:latin typeface="微软雅黑" panose="020B0503020204020204" charset="-122"/>
              <a:ea typeface="微软雅黑" panose="020B0503020204020204" charset="-122"/>
              <a:cs typeface="微软雅黑" panose="020B0503020204020204" charset="-122"/>
            </a:endParaRPr>
          </a:p>
          <a:p>
            <a:pPr>
              <a:buSzPct val="100000"/>
              <a:buFont typeface="Arial" panose="020B0604020202020204" pitchFamily="34" charset="0"/>
              <a:buNone/>
            </a:pPr>
            <a:r>
              <a:rPr lang="zh-CN" altLang="en-US" sz="1865" dirty="0">
                <a:latin typeface="微软雅黑" panose="020B0503020204020204" charset="-122"/>
                <a:ea typeface="微软雅黑" panose="020B0503020204020204" charset="-122"/>
                <a:cs typeface="微软雅黑" panose="020B0503020204020204" charset="-122"/>
              </a:rPr>
              <a:t>● 与中国科技大学合作量子点荧光粉材料的合作研发获得合肥市重大专项</a:t>
            </a:r>
            <a:endParaRPr lang="en-US" altLang="zh-CN" sz="1865" dirty="0">
              <a:latin typeface="微软雅黑" panose="020B0503020204020204" charset="-122"/>
              <a:ea typeface="微软雅黑" panose="020B0503020204020204" charset="-122"/>
              <a:cs typeface="微软雅黑" panose="020B0503020204020204" charset="-122"/>
            </a:endParaRPr>
          </a:p>
          <a:p>
            <a:pPr>
              <a:buSzPct val="100000"/>
              <a:buFont typeface="Arial" panose="020B0604020202020204" pitchFamily="34" charset="0"/>
              <a:buNone/>
            </a:pPr>
            <a:endParaRPr lang="zh-CN" altLang="en-US" sz="1865" dirty="0">
              <a:latin typeface="微软雅黑" panose="020B0503020204020204" charset="-122"/>
              <a:ea typeface="微软雅黑" panose="020B0503020204020204" charset="-122"/>
              <a:cs typeface="微软雅黑" panose="020B0503020204020204" charset="-122"/>
            </a:endParaRPr>
          </a:p>
          <a:p>
            <a:pPr>
              <a:buSzPct val="100000"/>
              <a:buFont typeface="Arial" panose="020B0604020202020204" pitchFamily="34" charset="0"/>
              <a:buNone/>
            </a:pPr>
            <a:r>
              <a:rPr lang="zh-CN" altLang="en-US" sz="1865" dirty="0">
                <a:latin typeface="微软雅黑" panose="020B0503020204020204" charset="-122"/>
                <a:ea typeface="微软雅黑" panose="020B0503020204020204" charset="-122"/>
                <a:cs typeface="微软雅黑" panose="020B0503020204020204" charset="-122"/>
              </a:rPr>
              <a:t>● 与合肥工业大学光电研究院合作获得省重大专项</a:t>
            </a:r>
            <a:r>
              <a:rPr lang="en-US" altLang="zh-CN" sz="1865" dirty="0">
                <a:latin typeface="微软雅黑" panose="020B0503020204020204" charset="-122"/>
                <a:ea typeface="微软雅黑" panose="020B0503020204020204" charset="-122"/>
                <a:cs typeface="微软雅黑" panose="020B0503020204020204" charset="-122"/>
              </a:rPr>
              <a:t>“</a:t>
            </a:r>
            <a:r>
              <a:rPr lang="zh-CN" altLang="en-US" sz="1865" dirty="0">
                <a:latin typeface="微软雅黑" panose="020B0503020204020204" charset="-122"/>
                <a:ea typeface="微软雅黑" panose="020B0503020204020204" charset="-122"/>
                <a:cs typeface="微软雅黑" panose="020B0503020204020204" charset="-122"/>
              </a:rPr>
              <a:t>超薄超高亮MiniLED背光产品研发及产业化</a:t>
            </a:r>
            <a:r>
              <a:rPr lang="en-US" altLang="zh-CN" sz="1865" dirty="0">
                <a:latin typeface="微软雅黑" panose="020B0503020204020204" charset="-122"/>
                <a:ea typeface="微软雅黑" panose="020B0503020204020204" charset="-122"/>
                <a:cs typeface="微软雅黑" panose="020B0503020204020204" charset="-122"/>
              </a:rPr>
              <a:t>”</a:t>
            </a:r>
            <a:endParaRPr lang="en-US" altLang="zh-CN" sz="1865" dirty="0">
              <a:latin typeface="微软雅黑" panose="020B0503020204020204" charset="-122"/>
              <a:ea typeface="微软雅黑" panose="020B0503020204020204" charset="-122"/>
              <a:cs typeface="微软雅黑" panose="020B0503020204020204" charset="-122"/>
            </a:endParaRPr>
          </a:p>
        </p:txBody>
      </p:sp>
      <p:pic>
        <p:nvPicPr>
          <p:cNvPr id="6" name="Picture 12"/>
          <p:cNvPicPr>
            <a:picLocks noChangeAspect="1" noChangeArrowheads="1"/>
          </p:cNvPicPr>
          <p:nvPr/>
        </p:nvPicPr>
        <p:blipFill>
          <a:blip r:embed="rId2" cstate="print"/>
          <a:srcRect/>
          <a:stretch>
            <a:fillRect/>
          </a:stretch>
        </p:blipFill>
        <p:spPr bwMode="auto">
          <a:xfrm>
            <a:off x="222673" y="1963420"/>
            <a:ext cx="5869093" cy="4086013"/>
          </a:xfrm>
          <a:prstGeom prst="rect">
            <a:avLst/>
          </a:prstGeom>
          <a:noFill/>
          <a:ln w="9525">
            <a:noFill/>
            <a:miter lim="800000"/>
            <a:headEnd/>
            <a:tailEnd/>
          </a:ln>
        </p:spPr>
      </p:pic>
      <p:sp>
        <p:nvSpPr>
          <p:cNvPr id="7" name="Rectangle 31"/>
          <p:cNvSpPr>
            <a:spLocks noChangeArrowheads="1"/>
          </p:cNvSpPr>
          <p:nvPr/>
        </p:nvSpPr>
        <p:spPr bwMode="auto">
          <a:xfrm>
            <a:off x="1179155" y="1007192"/>
            <a:ext cx="7928831" cy="407670"/>
          </a:xfrm>
          <a:prstGeom prst="rect">
            <a:avLst/>
          </a:prstGeom>
          <a:noFill/>
          <a:ln w="9525">
            <a:noFill/>
            <a:miter lim="800000"/>
          </a:ln>
          <a:effectLst>
            <a:prstShdw prst="shdw13" dist="53882" dir="13500000">
              <a:schemeClr val="bg2">
                <a:alpha val="50000"/>
              </a:schemeClr>
            </a:prstShdw>
          </a:effectLst>
        </p:spPr>
        <p:txBody>
          <a:bodyPr wrap="square" lIns="121896" tIns="60948" rIns="121896" bIns="60948">
            <a:spAutoFit/>
          </a:bodyPr>
          <a:lstStyle/>
          <a:p>
            <a:pPr>
              <a:buFont typeface="Arial" panose="020B0604020202020204" pitchFamily="34" charset="0"/>
              <a:buNone/>
            </a:pPr>
            <a:r>
              <a:rPr lang="zh-CN" altLang="en-US" sz="1865" b="1" dirty="0" smtClean="0">
                <a:latin typeface="微软雅黑" panose="020B0503020204020204" charset="-122"/>
                <a:ea typeface="微软雅黑" panose="020B0503020204020204" charset="-122"/>
              </a:rPr>
              <a:t>产学研相结合，提升自身技术水平及产业化进程</a:t>
            </a:r>
            <a:endParaRPr lang="zh-CN" altLang="en-US" sz="1865" b="1" dirty="0">
              <a:latin typeface="微软雅黑" panose="020B0503020204020204" charset="-122"/>
              <a:ea typeface="微软雅黑" panose="020B0503020204020204" charset="-122"/>
            </a:endParaRPr>
          </a:p>
        </p:txBody>
      </p:sp>
      <p:pic>
        <p:nvPicPr>
          <p:cNvPr id="4" name="图片 3" descr="loge"/>
          <p:cNvPicPr>
            <a:picLocks noChangeAspect="1"/>
          </p:cNvPicPr>
          <p:nvPr/>
        </p:nvPicPr>
        <p:blipFill>
          <a:blip r:embed="rId3"/>
          <a:stretch>
            <a:fillRect/>
          </a:stretch>
        </p:blipFill>
        <p:spPr>
          <a:xfrm>
            <a:off x="139700" y="128270"/>
            <a:ext cx="2009775" cy="609600"/>
          </a:xfrm>
          <a:prstGeom prst="rect">
            <a:avLst/>
          </a:prstGeom>
        </p:spPr>
      </p:pic>
      <p:sp>
        <p:nvSpPr>
          <p:cNvPr id="5" name="Shape 453"/>
          <p:cNvSpPr>
            <a:spLocks noChangeArrowheads="1"/>
          </p:cNvSpPr>
          <p:nvPr/>
        </p:nvSpPr>
        <p:spPr bwMode="auto">
          <a:xfrm>
            <a:off x="5450591" y="6391702"/>
            <a:ext cx="1359283"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1.</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公司介绍  </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4</a:t>
            </a:r>
            <a:r>
              <a:rPr lang="en-US" altLang="zh-CN" sz="1400" kern="0" noProof="0">
                <a:ln>
                  <a:noFill/>
                </a:ln>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/5</a:t>
            </a:r>
            <a:endPar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cstate="print"/>
          <a:stretch>
            <a:fillRect/>
          </a:stretch>
        </p:blipFill>
        <p:spPr>
          <a:xfrm>
            <a:off x="536787" y="1735667"/>
            <a:ext cx="8168640" cy="4385733"/>
          </a:xfrm>
          <a:prstGeom prst="rect">
            <a:avLst/>
          </a:prstGeom>
        </p:spPr>
      </p:pic>
      <p:pic>
        <p:nvPicPr>
          <p:cNvPr id="14337" name="Picture 1"/>
          <p:cNvPicPr>
            <a:picLocks noChangeAspect="1" noChangeArrowheads="1"/>
          </p:cNvPicPr>
          <p:nvPr/>
        </p:nvPicPr>
        <p:blipFill>
          <a:blip r:embed="rId2" cstate="print"/>
          <a:srcRect/>
          <a:stretch>
            <a:fillRect/>
          </a:stretch>
        </p:blipFill>
        <p:spPr bwMode="auto">
          <a:xfrm>
            <a:off x="5106035" y="1851660"/>
            <a:ext cx="6955790" cy="4168775"/>
          </a:xfrm>
          <a:prstGeom prst="rect">
            <a:avLst/>
          </a:prstGeom>
          <a:noFill/>
          <a:ln w="9525">
            <a:noFill/>
            <a:miter lim="800000"/>
            <a:headEnd/>
            <a:tailEnd/>
          </a:ln>
        </p:spPr>
      </p:pic>
      <p:pic>
        <p:nvPicPr>
          <p:cNvPr id="5" name="图片 4" descr="loge"/>
          <p:cNvPicPr>
            <a:picLocks noChangeAspect="1"/>
          </p:cNvPicPr>
          <p:nvPr/>
        </p:nvPicPr>
        <p:blipFill>
          <a:blip r:embed="rId3"/>
          <a:stretch>
            <a:fillRect/>
          </a:stretch>
        </p:blipFill>
        <p:spPr>
          <a:xfrm>
            <a:off x="139700" y="128270"/>
            <a:ext cx="2009775" cy="609600"/>
          </a:xfrm>
          <a:prstGeom prst="rect">
            <a:avLst/>
          </a:prstGeom>
        </p:spPr>
      </p:pic>
      <p:sp>
        <p:nvSpPr>
          <p:cNvPr id="6" name="文本框 5"/>
          <p:cNvSpPr txBox="1"/>
          <p:nvPr/>
        </p:nvSpPr>
        <p:spPr>
          <a:xfrm>
            <a:off x="3002915" y="324485"/>
            <a:ext cx="6777355" cy="645160"/>
          </a:xfrm>
          <a:prstGeom prst="rect">
            <a:avLst/>
          </a:prstGeom>
          <a:noFill/>
        </p:spPr>
        <p:txBody>
          <a:bodyPr wrap="square" rtlCol="0" anchor="t">
            <a:spAutoFit/>
          </a:bodyPr>
          <a:p>
            <a:r>
              <a:rPr lang="zh-CN" altLang="en-US" sz="3600" dirty="0" smtClean="0">
                <a:solidFill>
                  <a:schemeClr val="bg2">
                    <a:lumMod val="50000"/>
                  </a:schemeClr>
                </a:solidFill>
                <a:latin typeface="楷体" panose="02010609060101010101" charset="-122"/>
                <a:ea typeface="楷体" panose="02010609060101010101" charset="-122"/>
                <a:sym typeface="+mn-ea"/>
              </a:rPr>
              <a:t>公司介绍：合作客户伙伴（部分</a:t>
            </a:r>
            <a:r>
              <a:rPr lang="zh-CN" altLang="en-US" sz="3600" dirty="0" smtClean="0">
                <a:solidFill>
                  <a:schemeClr val="bg2">
                    <a:lumMod val="50000"/>
                  </a:schemeClr>
                </a:solidFill>
                <a:latin typeface="微软雅黑" panose="020B0503020204020204" charset="-122"/>
                <a:ea typeface="微软雅黑" panose="020B0503020204020204" charset="-122"/>
                <a:sym typeface="+mn-ea"/>
              </a:rPr>
              <a:t>）</a:t>
            </a:r>
            <a:endParaRPr lang="zh-CN" altLang="en-US" sz="3600" dirty="0" smtClean="0">
              <a:solidFill>
                <a:schemeClr val="bg2">
                  <a:lumMod val="50000"/>
                </a:schemeClr>
              </a:solidFill>
              <a:latin typeface="微软雅黑" panose="020B0503020204020204" charset="-122"/>
              <a:ea typeface="微软雅黑" panose="020B0503020204020204" charset="-122"/>
              <a:sym typeface="+mn-ea"/>
            </a:endParaRPr>
          </a:p>
        </p:txBody>
      </p:sp>
      <p:sp>
        <p:nvSpPr>
          <p:cNvPr id="8" name="Shape 453"/>
          <p:cNvSpPr>
            <a:spLocks noChangeArrowheads="1"/>
          </p:cNvSpPr>
          <p:nvPr/>
        </p:nvSpPr>
        <p:spPr bwMode="auto">
          <a:xfrm>
            <a:off x="5450591" y="6391702"/>
            <a:ext cx="1359283" cy="370840"/>
          </a:xfrm>
          <a:prstGeom prst="rect">
            <a:avLst/>
          </a:prstGeom>
          <a:noFill/>
          <a:ln w="12700">
            <a:noFill/>
            <a:miter lim="400000"/>
          </a:ln>
          <a:extLst>
            <a:ext uri="{909E8E84-426E-40DD-AFC4-6F175D3DCCD1}">
              <a14:hiddenFill xmlns:a14="http://schemas.microsoft.com/office/drawing/2010/main">
                <a:solidFill>
                  <a:srgbClr val="FFFFFF"/>
                </a:solidFill>
              </a14:hiddenFill>
            </a:ext>
          </a:extLst>
        </p:spPr>
        <p:txBody>
          <a:bodyPr wrap="square" lIns="17141" rIns="17141">
            <a:spAutoFit/>
          </a:bodyPr>
          <a:lstStyle>
            <a:lvl1pPr eaLnBrk="0" hangingPunct="0">
              <a:defRPr>
                <a:solidFill>
                  <a:schemeClr val="tx1"/>
                </a:solidFill>
                <a:latin typeface="Helvetica Light"/>
                <a:ea typeface="Helvetica Light"/>
                <a:cs typeface="Helvetica Light"/>
                <a:sym typeface="Helvetica Light"/>
              </a:defRPr>
            </a:lvl1pPr>
            <a:lvl2pPr eaLnBrk="0" hangingPunct="0">
              <a:defRPr>
                <a:solidFill>
                  <a:schemeClr val="tx1"/>
                </a:solidFill>
                <a:latin typeface="Helvetica Light"/>
                <a:ea typeface="Helvetica Light"/>
                <a:cs typeface="Helvetica Light"/>
                <a:sym typeface="Helvetica Light"/>
              </a:defRPr>
            </a:lvl2pPr>
            <a:lvl3pPr eaLnBrk="0" hangingPunct="0">
              <a:defRPr>
                <a:solidFill>
                  <a:schemeClr val="tx1"/>
                </a:solidFill>
                <a:latin typeface="Helvetica Light"/>
                <a:ea typeface="Helvetica Light"/>
                <a:cs typeface="Helvetica Light"/>
                <a:sym typeface="Helvetica Light"/>
              </a:defRPr>
            </a:lvl3pPr>
            <a:lvl4pPr eaLnBrk="0" hangingPunct="0">
              <a:defRPr>
                <a:solidFill>
                  <a:schemeClr val="tx1"/>
                </a:solidFill>
                <a:latin typeface="Helvetica Light"/>
                <a:ea typeface="Helvetica Light"/>
                <a:cs typeface="Helvetica Light"/>
                <a:sym typeface="Helvetica Light"/>
              </a:defRPr>
            </a:lvl4pPr>
            <a:lvl5pPr eaLnBrk="0" hangingPunct="0">
              <a:defRPr>
                <a:solidFill>
                  <a:schemeClr val="tx1"/>
                </a:solidFill>
                <a:latin typeface="Helvetica Light"/>
                <a:ea typeface="Helvetica Light"/>
                <a:cs typeface="Helvetica Light"/>
                <a:sym typeface="Helvetica Light"/>
              </a:defRPr>
            </a:lvl5pPr>
            <a:lvl6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6pPr>
            <a:lvl7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7pPr>
            <a:lvl8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8pPr>
            <a:lvl9pPr indent="-1485900" eaLnBrk="0" fontAlgn="base" hangingPunct="0">
              <a:spcBef>
                <a:spcPct val="0"/>
              </a:spcBef>
              <a:spcAft>
                <a:spcPct val="0"/>
              </a:spcAft>
              <a:buFont typeface="Arial" panose="020B0604020202020204" pitchFamily="34" charset="0"/>
              <a:defRPr>
                <a:solidFill>
                  <a:schemeClr val="tx1"/>
                </a:solidFill>
                <a:latin typeface="Helvetica Light"/>
                <a:ea typeface="Helvetica Light"/>
                <a:cs typeface="Helvetica Light"/>
                <a:sym typeface="Helvetica Light"/>
              </a:defRPr>
            </a:lvl9pPr>
          </a:lstStyle>
          <a:p>
            <a:pPr marL="0" marR="0" lvl="0" indent="0" algn="ctr" defTabSz="914400" eaLnBrk="1" fontAlgn="auto" latinLnBrk="0" hangingPunct="1">
              <a:lnSpc>
                <a:spcPct val="130000"/>
              </a:lnSpc>
              <a:spcBef>
                <a:spcPts val="0"/>
              </a:spcBef>
              <a:spcAft>
                <a:spcPts val="0"/>
              </a:spcAft>
              <a:buClrTx/>
              <a:buSzTx/>
              <a:buFontTx/>
              <a:buNone/>
              <a:defRPr/>
            </a:pP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1.</a:t>
            </a:r>
            <a:r>
              <a:rPr kumimoji="0" lang="zh-CN" altLang="en-US"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公司介绍  </a:t>
            </a:r>
            <a:r>
              <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5</a:t>
            </a:r>
            <a:r>
              <a:rPr lang="en-US" altLang="zh-CN" sz="1400" kern="0" noProof="0">
                <a:ln>
                  <a:noFill/>
                </a:ln>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rPr>
              <a:t>/5</a:t>
            </a:r>
            <a:endParaRPr kumimoji="0" lang="en-US" altLang="zh-CN" sz="1400" b="0" i="0" u="none" strike="noStrike" kern="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Arial" panose="020B0604020202020204" pitchFamily="34" charset="0"/>
              <a:sym typeface="Arial" panose="020B0604020202020204" pitchFamily="34" charset="0"/>
            </a:endParaRPr>
          </a:p>
        </p:txBody>
      </p:sp>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1"/>
          <a:stretch>
            <a:fillRect/>
          </a:stretch>
        </p:blipFill>
        <p:spPr>
          <a:xfrm>
            <a:off x="421640" y="338455"/>
            <a:ext cx="10986770" cy="6361430"/>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250" advClick="0" advTm="0">
        <p:comb/>
      </p:transition>
    </mc:Choice>
    <mc:Fallback>
      <p:transition spd="slow" advClick="0" advTm="0">
        <p:comb/>
      </p:transition>
    </mc:Fallback>
  </mc:AlternateContent>
  <p:timing>
    <p:tnLst>
      <p:par>
        <p:cTn id="1" dur="indefinite" restart="never" nodeType="tmRoot"/>
      </p:par>
    </p:tnLst>
  </p:timing>
</p:sld>
</file>

<file path=ppt/tags/tag1.xml><?xml version="1.0" encoding="utf-8"?>
<p:tagLst xmlns:p="http://schemas.openxmlformats.org/presentationml/2006/main">
  <p:tag name="KSO_WM_SLIDE_MODEL_TYPE" val="timeline"/>
</p:tagLst>
</file>

<file path=ppt/tags/tag2.xml><?xml version="1.0" encoding="utf-8"?>
<p:tagLst xmlns:p="http://schemas.openxmlformats.org/presentationml/2006/main">
  <p:tag name="COMMONDATA" val="eyJoZGlkIjoiMTc5NjkwMGM0MmM4OTdlYzJhNDYyYTYyMTIzNjI5YTcifQ=="/>
</p:tagLst>
</file>

<file path=ppt/theme/theme1.xml><?xml version="1.0" encoding="utf-8"?>
<a:theme xmlns:a="http://schemas.openxmlformats.org/drawingml/2006/main" name="AAAAAAAAAAAA）">
  <a:themeElements>
    <a:clrScheme name="自定义 1645">
      <a:dk1>
        <a:sysClr val="windowText" lastClr="000000"/>
      </a:dk1>
      <a:lt1>
        <a:sysClr val="window" lastClr="FFFFFF"/>
      </a:lt1>
      <a:dk2>
        <a:srgbClr val="44546A"/>
      </a:dk2>
      <a:lt2>
        <a:srgbClr val="E7E6E6"/>
      </a:lt2>
      <a:accent1>
        <a:srgbClr val="F94A97"/>
      </a:accent1>
      <a:accent2>
        <a:srgbClr val="5D337D"/>
      </a:accent2>
      <a:accent3>
        <a:srgbClr val="F94A97"/>
      </a:accent3>
      <a:accent4>
        <a:srgbClr val="5D337D"/>
      </a:accent4>
      <a:accent5>
        <a:srgbClr val="F94A97"/>
      </a:accent5>
      <a:accent6>
        <a:srgbClr val="5D337D"/>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AAAAAAAAAAAA）">
  <a:themeElements>
    <a:clrScheme name="自定义 1645">
      <a:dk1>
        <a:sysClr val="windowText" lastClr="000000"/>
      </a:dk1>
      <a:lt1>
        <a:sysClr val="window" lastClr="FFFFFF"/>
      </a:lt1>
      <a:dk2>
        <a:srgbClr val="44546A"/>
      </a:dk2>
      <a:lt2>
        <a:srgbClr val="E7E6E6"/>
      </a:lt2>
      <a:accent1>
        <a:srgbClr val="F94A97"/>
      </a:accent1>
      <a:accent2>
        <a:srgbClr val="5D337D"/>
      </a:accent2>
      <a:accent3>
        <a:srgbClr val="F94A97"/>
      </a:accent3>
      <a:accent4>
        <a:srgbClr val="5D337D"/>
      </a:accent4>
      <a:accent5>
        <a:srgbClr val="F94A97"/>
      </a:accent5>
      <a:accent6>
        <a:srgbClr val="5D337D"/>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3470</Words>
  <Application>WPS 演示</Application>
  <PresentationFormat>宽屏</PresentationFormat>
  <Paragraphs>316</Paragraphs>
  <Slides>29</Slides>
  <Notes>25</Notes>
  <HiddenSlides>0</HiddenSlides>
  <MMClips>0</MMClips>
  <ScaleCrop>false</ScaleCrop>
  <HeadingPairs>
    <vt:vector size="6" baseType="variant">
      <vt:variant>
        <vt:lpstr>已用的字体</vt:lpstr>
      </vt:variant>
      <vt:variant>
        <vt:i4>29</vt:i4>
      </vt:variant>
      <vt:variant>
        <vt:lpstr>主题</vt:lpstr>
      </vt:variant>
      <vt:variant>
        <vt:i4>2</vt:i4>
      </vt:variant>
      <vt:variant>
        <vt:lpstr>幻灯片标题</vt:lpstr>
      </vt:variant>
      <vt:variant>
        <vt:i4>29</vt:i4>
      </vt:variant>
    </vt:vector>
  </HeadingPairs>
  <TitlesOfParts>
    <vt:vector size="60" baseType="lpstr">
      <vt:lpstr>Arial</vt:lpstr>
      <vt:lpstr>宋体</vt:lpstr>
      <vt:lpstr>Wingdings</vt:lpstr>
      <vt:lpstr>Titillium</vt:lpstr>
      <vt:lpstr>Segoe Print</vt:lpstr>
      <vt:lpstr>Lato Regular</vt:lpstr>
      <vt:lpstr>Lato Hairline</vt:lpstr>
      <vt:lpstr>Lato Light</vt:lpstr>
      <vt:lpstr>方正粗黑宋简体</vt:lpstr>
      <vt:lpstr>微软雅黑</vt:lpstr>
      <vt:lpstr>Source Han Serif SC</vt:lpstr>
      <vt:lpstr>Montserrat Semi Bold</vt:lpstr>
      <vt:lpstr>Helvetica</vt:lpstr>
      <vt:lpstr>Calibri</vt:lpstr>
      <vt:lpstr>Helvetica Light</vt:lpstr>
      <vt:lpstr>Calibri</vt:lpstr>
      <vt:lpstr>Impact</vt:lpstr>
      <vt:lpstr>헤드라인A</vt:lpstr>
      <vt:lpstr>华文细黑</vt:lpstr>
      <vt:lpstr>Wingdings</vt:lpstr>
      <vt:lpstr>楷体</vt:lpstr>
      <vt:lpstr>Arial Unicode MS</vt:lpstr>
      <vt:lpstr>等线 Light</vt:lpstr>
      <vt:lpstr>等线</vt:lpstr>
      <vt:lpstr>等线</vt:lpstr>
      <vt:lpstr>楷体_GB2312</vt:lpstr>
      <vt:lpstr>新宋体</vt:lpstr>
      <vt:lpstr>MS PGothic</vt:lpstr>
      <vt:lpstr>仿宋</vt:lpstr>
      <vt:lpstr>AAAAAAAAAAAA）</vt:lpstr>
      <vt:lpstr>1_AAAAAAAAAAAA）</vt:lpstr>
      <vt:lpstr>               安徽芯瑞达科技股份有限公司               校园宣讲PPT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5-0515-6商业级产品发布会高质PPT模板</dc:title>
  <dc:creator>Administrator</dc:creator>
  <cp:lastModifiedBy>明</cp:lastModifiedBy>
  <cp:revision>146</cp:revision>
  <dcterms:created xsi:type="dcterms:W3CDTF">2019-05-15T07:10:00Z</dcterms:created>
  <dcterms:modified xsi:type="dcterms:W3CDTF">2022-08-25T07:43:32Z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2052-11.1.0.12302</vt:lpwstr>
  </property>
  <property fmtid="{D5CDD505-2E9C-101B-9397-08002B2CF9AE}" pid="3" name="ICV">
    <vt:lpwstr>351D57752F574F77A973065A6A6133B1</vt:lpwstr>
  </property>
</Properties>
</file>